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7" r:id="rId4"/>
    <p:sldId id="264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t Ti" initials="MT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/>
    <p:restoredTop sz="71451"/>
  </p:normalViewPr>
  <p:slideViewPr>
    <p:cSldViewPr snapToGrid="0" snapToObjects="1">
      <p:cViewPr varScale="1">
        <p:scale>
          <a:sx n="78" d="100"/>
          <a:sy n="78" d="100"/>
        </p:scale>
        <p:origin x="19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51B50-4B45-0943-8A8F-3FDACFB75F61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174B7-234D-CF45-9885-7DF4898256F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Demographic</a:t>
          </a:r>
        </a:p>
      </dgm:t>
    </dgm:pt>
    <dgm:pt modelId="{CFF6FCD2-BA7E-FB4A-99DC-959F25877C73}" type="parTrans" cxnId="{C857F8D5-3BD0-B14E-B3AE-7AE1AC5AC004}">
      <dgm:prSet/>
      <dgm:spPr/>
      <dgm:t>
        <a:bodyPr/>
        <a:lstStyle/>
        <a:p>
          <a:endParaRPr lang="en-US"/>
        </a:p>
      </dgm:t>
    </dgm:pt>
    <dgm:pt modelId="{180F91C3-7F4C-E141-8054-37F6C5083C0A}" type="sibTrans" cxnId="{C857F8D5-3BD0-B14E-B3AE-7AE1AC5AC004}">
      <dgm:prSet/>
      <dgm:spPr/>
      <dgm:t>
        <a:bodyPr/>
        <a:lstStyle/>
        <a:p>
          <a:endParaRPr lang="en-US"/>
        </a:p>
      </dgm:t>
    </dgm:pt>
    <dgm:pt modelId="{FF6C802B-0F1E-F74C-99BF-63C5397C50A7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Female sex</a:t>
          </a:r>
        </a:p>
      </dgm:t>
    </dgm:pt>
    <dgm:pt modelId="{8214558B-917B-824E-A0BA-0DB4E406B1DE}" type="parTrans" cxnId="{4E3FB10A-FC00-F04D-B833-84FF5221884F}">
      <dgm:prSet/>
      <dgm:spPr/>
      <dgm:t>
        <a:bodyPr/>
        <a:lstStyle/>
        <a:p>
          <a:endParaRPr lang="en-US"/>
        </a:p>
      </dgm:t>
    </dgm:pt>
    <dgm:pt modelId="{544EC247-D9C4-274F-ADAC-6EA4086F7FC2}" type="sibTrans" cxnId="{4E3FB10A-FC00-F04D-B833-84FF5221884F}">
      <dgm:prSet/>
      <dgm:spPr/>
      <dgm:t>
        <a:bodyPr/>
        <a:lstStyle/>
        <a:p>
          <a:endParaRPr lang="en-US"/>
        </a:p>
      </dgm:t>
    </dgm:pt>
    <dgm:pt modelId="{B5D819ED-EE03-7F47-BD44-1749398B2DB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400" dirty="0" smtClean="0"/>
            <a:t>Age </a:t>
          </a:r>
          <a:endParaRPr lang="en-US" sz="1200" dirty="0"/>
        </a:p>
      </dgm:t>
    </dgm:pt>
    <dgm:pt modelId="{6DBAC799-5C05-444D-A1ED-91929E909304}" type="parTrans" cxnId="{0878ABE6-764D-B144-AAF0-EF5774CF534A}">
      <dgm:prSet/>
      <dgm:spPr/>
      <dgm:t>
        <a:bodyPr/>
        <a:lstStyle/>
        <a:p>
          <a:endParaRPr lang="en-US"/>
        </a:p>
      </dgm:t>
    </dgm:pt>
    <dgm:pt modelId="{C33C3BEB-36EC-CE4B-BCC5-67892924BAF7}" type="sibTrans" cxnId="{0878ABE6-764D-B144-AAF0-EF5774CF534A}">
      <dgm:prSet/>
      <dgm:spPr/>
      <dgm:t>
        <a:bodyPr/>
        <a:lstStyle/>
        <a:p>
          <a:endParaRPr lang="en-US"/>
        </a:p>
      </dgm:t>
    </dgm:pt>
    <dgm:pt modelId="{2CA2F0DD-20E8-7643-9871-8596BC7EEB22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400" dirty="0"/>
            <a:t>Calendar </a:t>
          </a:r>
          <a:r>
            <a:rPr lang="en-US" sz="1400" dirty="0" smtClean="0"/>
            <a:t>Year</a:t>
          </a:r>
          <a:endParaRPr lang="en-US" sz="1200" dirty="0"/>
        </a:p>
      </dgm:t>
    </dgm:pt>
    <dgm:pt modelId="{01A27F62-9B0F-D14C-98F9-8372A3F5F771}" type="parTrans" cxnId="{9C709714-6E47-8440-94B4-B912A61C648C}">
      <dgm:prSet/>
      <dgm:spPr/>
      <dgm:t>
        <a:bodyPr/>
        <a:lstStyle/>
        <a:p>
          <a:endParaRPr lang="en-US"/>
        </a:p>
      </dgm:t>
    </dgm:pt>
    <dgm:pt modelId="{A0903DF5-F275-C244-8279-57ABD0F33E79}" type="sibTrans" cxnId="{9C709714-6E47-8440-94B4-B912A61C648C}">
      <dgm:prSet/>
      <dgm:spPr/>
      <dgm:t>
        <a:bodyPr/>
        <a:lstStyle/>
        <a:p>
          <a:endParaRPr lang="en-US"/>
        </a:p>
      </dgm:t>
    </dgm:pt>
    <dgm:pt modelId="{B3644717-751D-7E43-B229-05B03D804326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Clinical</a:t>
          </a:r>
        </a:p>
      </dgm:t>
    </dgm:pt>
    <dgm:pt modelId="{024B3228-BCA5-B44C-99C2-23506DB380D1}" type="parTrans" cxnId="{E7B2A02A-12B5-FF43-8EC4-27B901E73D0C}">
      <dgm:prSet/>
      <dgm:spPr/>
      <dgm:t>
        <a:bodyPr/>
        <a:lstStyle/>
        <a:p>
          <a:endParaRPr lang="en-US"/>
        </a:p>
      </dgm:t>
    </dgm:pt>
    <dgm:pt modelId="{65CB5C66-3463-5346-8180-A6AADAFE6284}" type="sibTrans" cxnId="{E7B2A02A-12B5-FF43-8EC4-27B901E73D0C}">
      <dgm:prSet/>
      <dgm:spPr/>
      <dgm:t>
        <a:bodyPr/>
        <a:lstStyle/>
        <a:p>
          <a:endParaRPr lang="en-US"/>
        </a:p>
      </dgm:t>
    </dgm:pt>
    <dgm:pt modelId="{DDFC7CD6-0382-FF48-8472-81AA0BA7973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0.76</a:t>
          </a:r>
        </a:p>
      </dgm:t>
    </dgm:pt>
    <dgm:pt modelId="{AAFCE1A5-D700-AE49-8855-9E64B36C80AC}" type="parTrans" cxnId="{1EA60AD9-45E8-F042-8C87-F606BD54C72F}">
      <dgm:prSet/>
      <dgm:spPr/>
      <dgm:t>
        <a:bodyPr/>
        <a:lstStyle/>
        <a:p>
          <a:endParaRPr lang="en-US"/>
        </a:p>
      </dgm:t>
    </dgm:pt>
    <dgm:pt modelId="{FC6887AF-3122-414A-A26C-A1B70150AE8C}" type="sibTrans" cxnId="{1EA60AD9-45E8-F042-8C87-F606BD54C72F}">
      <dgm:prSet/>
      <dgm:spPr/>
      <dgm:t>
        <a:bodyPr/>
        <a:lstStyle/>
        <a:p>
          <a:endParaRPr lang="en-US"/>
        </a:p>
      </dgm:t>
    </dgm:pt>
    <dgm:pt modelId="{A0F0DA64-DC24-954A-B075-30FA1058BAD4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1.11</a:t>
          </a:r>
        </a:p>
      </dgm:t>
    </dgm:pt>
    <dgm:pt modelId="{3E8BAE5E-0ACC-CF49-9DAA-CC1FDC0CB383}" type="parTrans" cxnId="{19D7EE44-7CE9-E342-AE6A-BCA093092D2B}">
      <dgm:prSet/>
      <dgm:spPr/>
      <dgm:t>
        <a:bodyPr/>
        <a:lstStyle/>
        <a:p>
          <a:endParaRPr lang="en-US"/>
        </a:p>
      </dgm:t>
    </dgm:pt>
    <dgm:pt modelId="{2C0B8E7F-7178-4C40-AB7B-041A23A44D81}" type="sibTrans" cxnId="{19D7EE44-7CE9-E342-AE6A-BCA093092D2B}">
      <dgm:prSet/>
      <dgm:spPr/>
      <dgm:t>
        <a:bodyPr/>
        <a:lstStyle/>
        <a:p>
          <a:endParaRPr lang="en-US"/>
        </a:p>
      </dgm:t>
    </dgm:pt>
    <dgm:pt modelId="{4456D965-12CE-214F-BA1A-DD3E6840C5E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0.65</a:t>
          </a:r>
        </a:p>
      </dgm:t>
    </dgm:pt>
    <dgm:pt modelId="{96957515-8164-9B48-974D-C7D7DB1C0561}" type="parTrans" cxnId="{AB79E81C-5CA5-9346-9754-B19CF0AFA7B5}">
      <dgm:prSet/>
      <dgm:spPr/>
      <dgm:t>
        <a:bodyPr/>
        <a:lstStyle/>
        <a:p>
          <a:endParaRPr lang="en-US"/>
        </a:p>
      </dgm:t>
    </dgm:pt>
    <dgm:pt modelId="{E4ADAEB0-3718-6341-B290-C895B7A76397}" type="sibTrans" cxnId="{AB79E81C-5CA5-9346-9754-B19CF0AFA7B5}">
      <dgm:prSet/>
      <dgm:spPr/>
      <dgm:t>
        <a:bodyPr/>
        <a:lstStyle/>
        <a:p>
          <a:endParaRPr lang="en-US"/>
        </a:p>
      </dgm:t>
    </dgm:pt>
    <dgm:pt modelId="{D2B459E5-6916-BC47-AC6B-50594341F4B0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Mood </a:t>
          </a:r>
          <a:r>
            <a:rPr lang="en-US" dirty="0"/>
            <a:t>disorder</a:t>
          </a:r>
        </a:p>
      </dgm:t>
    </dgm:pt>
    <dgm:pt modelId="{854E6EE4-52B6-6241-B872-B4258573D947}" type="parTrans" cxnId="{CCB85BEE-CA40-1F4D-A9D9-439549384EAB}">
      <dgm:prSet/>
      <dgm:spPr/>
      <dgm:t>
        <a:bodyPr/>
        <a:lstStyle/>
        <a:p>
          <a:endParaRPr lang="en-US"/>
        </a:p>
      </dgm:t>
    </dgm:pt>
    <dgm:pt modelId="{11C71F3F-5520-6E4B-9E7B-C9701D31CF8D}" type="sibTrans" cxnId="{CCB85BEE-CA40-1F4D-A9D9-439549384EAB}">
      <dgm:prSet/>
      <dgm:spPr/>
      <dgm:t>
        <a:bodyPr/>
        <a:lstStyle/>
        <a:p>
          <a:endParaRPr lang="en-US"/>
        </a:p>
      </dgm:t>
    </dgm:pt>
    <dgm:pt modelId="{F21E08BF-5D69-6841-8AAB-8CC8020DFC6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Anxiety disorder</a:t>
          </a:r>
        </a:p>
      </dgm:t>
    </dgm:pt>
    <dgm:pt modelId="{99FCBB91-D1DD-C047-BF44-DFC683B3038D}" type="parTrans" cxnId="{AF4A7CC3-B395-B243-8A3C-5C3178ECAFE3}">
      <dgm:prSet/>
      <dgm:spPr/>
      <dgm:t>
        <a:bodyPr/>
        <a:lstStyle/>
        <a:p>
          <a:endParaRPr lang="en-US"/>
        </a:p>
      </dgm:t>
    </dgm:pt>
    <dgm:pt modelId="{1AF92B8F-5621-B548-9449-6BB785778007}" type="sibTrans" cxnId="{AF4A7CC3-B395-B243-8A3C-5C3178ECAFE3}">
      <dgm:prSet/>
      <dgm:spPr/>
      <dgm:t>
        <a:bodyPr/>
        <a:lstStyle/>
        <a:p>
          <a:endParaRPr lang="en-US"/>
        </a:p>
      </dgm:t>
    </dgm:pt>
    <dgm:pt modelId="{A02A3C41-ACD9-F14F-ABBB-166BB241131D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Substance use disorder</a:t>
          </a:r>
        </a:p>
      </dgm:t>
    </dgm:pt>
    <dgm:pt modelId="{E7D174B9-E145-4340-B26F-6E772F18E3FC}" type="parTrans" cxnId="{C56E4D3B-4F62-B24A-A826-D25CF9517DB9}">
      <dgm:prSet/>
      <dgm:spPr/>
      <dgm:t>
        <a:bodyPr/>
        <a:lstStyle/>
        <a:p>
          <a:endParaRPr lang="en-US"/>
        </a:p>
      </dgm:t>
    </dgm:pt>
    <dgm:pt modelId="{9E96ADC9-9445-794C-BFD6-F587AC969FF2}" type="sibTrans" cxnId="{C56E4D3B-4F62-B24A-A826-D25CF9517DB9}">
      <dgm:prSet/>
      <dgm:spPr/>
      <dgm:t>
        <a:bodyPr/>
        <a:lstStyle/>
        <a:p>
          <a:endParaRPr lang="en-US"/>
        </a:p>
      </dgm:t>
    </dgm:pt>
    <dgm:pt modelId="{DC4B318E-86C7-3E4F-B362-7F3D63575174}">
      <dgm:prSet/>
      <dgm:spPr>
        <a:solidFill>
          <a:schemeClr val="accent4"/>
        </a:solidFill>
      </dgm:spPr>
      <dgm:t>
        <a:bodyPr/>
        <a:lstStyle/>
        <a:p>
          <a:r>
            <a:rPr lang="en-US" dirty="0" err="1"/>
            <a:t>Charlson</a:t>
          </a:r>
          <a:r>
            <a:rPr lang="en-US" dirty="0"/>
            <a:t> comorbidity index</a:t>
          </a:r>
        </a:p>
      </dgm:t>
    </dgm:pt>
    <dgm:pt modelId="{32565797-BF5F-6343-A499-139203E2B2E7}" type="parTrans" cxnId="{902FFC7B-408B-AA4B-BF2A-F2AE3643B0BF}">
      <dgm:prSet/>
      <dgm:spPr/>
      <dgm:t>
        <a:bodyPr/>
        <a:lstStyle/>
        <a:p>
          <a:endParaRPr lang="en-US"/>
        </a:p>
      </dgm:t>
    </dgm:pt>
    <dgm:pt modelId="{EDE42059-B26A-ED46-BD62-085F29B81702}" type="sibTrans" cxnId="{902FFC7B-408B-AA4B-BF2A-F2AE3643B0BF}">
      <dgm:prSet/>
      <dgm:spPr/>
      <dgm:t>
        <a:bodyPr/>
        <a:lstStyle/>
        <a:p>
          <a:endParaRPr lang="en-US"/>
        </a:p>
      </dgm:t>
    </dgm:pt>
    <dgm:pt modelId="{2D52865E-C7AF-1E4D-BF24-FB5029F48C23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1.32</a:t>
          </a:r>
        </a:p>
      </dgm:t>
    </dgm:pt>
    <dgm:pt modelId="{60C05FD6-C105-0D4D-9169-9C9B29BA132F}" type="parTrans" cxnId="{F4378634-23C5-E44F-8750-B7C35BAC8C28}">
      <dgm:prSet/>
      <dgm:spPr/>
      <dgm:t>
        <a:bodyPr/>
        <a:lstStyle/>
        <a:p>
          <a:endParaRPr lang="en-US"/>
        </a:p>
      </dgm:t>
    </dgm:pt>
    <dgm:pt modelId="{1ACE6091-91F1-4B4E-BF95-DA2079C1353E}" type="sibTrans" cxnId="{F4378634-23C5-E44F-8750-B7C35BAC8C28}">
      <dgm:prSet/>
      <dgm:spPr/>
      <dgm:t>
        <a:bodyPr/>
        <a:lstStyle/>
        <a:p>
          <a:endParaRPr lang="en-US"/>
        </a:p>
      </dgm:t>
    </dgm:pt>
    <dgm:pt modelId="{A1C4ADBF-E9C9-944C-8517-313B653CC9E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1.45</a:t>
          </a:r>
        </a:p>
      </dgm:t>
    </dgm:pt>
    <dgm:pt modelId="{343F26C4-4F0B-024A-A500-1C9BA2DD29E8}" type="parTrans" cxnId="{45E96FB3-2EC7-D743-BDEE-702803A10A1B}">
      <dgm:prSet/>
      <dgm:spPr/>
      <dgm:t>
        <a:bodyPr/>
        <a:lstStyle/>
        <a:p>
          <a:endParaRPr lang="en-US"/>
        </a:p>
      </dgm:t>
    </dgm:pt>
    <dgm:pt modelId="{DACB5509-92F8-AC43-91A1-98A8E0246952}" type="sibTrans" cxnId="{45E96FB3-2EC7-D743-BDEE-702803A10A1B}">
      <dgm:prSet/>
      <dgm:spPr/>
      <dgm:t>
        <a:bodyPr/>
        <a:lstStyle/>
        <a:p>
          <a:endParaRPr lang="en-US"/>
        </a:p>
      </dgm:t>
    </dgm:pt>
    <dgm:pt modelId="{C9E84F0B-72FA-BB41-8E28-69AB8D5C98DC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0.82</a:t>
          </a:r>
        </a:p>
      </dgm:t>
    </dgm:pt>
    <dgm:pt modelId="{30B38765-1BA6-3A43-932C-6BFB72B2B33C}" type="parTrans" cxnId="{E02CAA37-AEC1-C949-9B8A-735A31ED5DE8}">
      <dgm:prSet/>
      <dgm:spPr/>
      <dgm:t>
        <a:bodyPr/>
        <a:lstStyle/>
        <a:p>
          <a:endParaRPr lang="en-US"/>
        </a:p>
      </dgm:t>
    </dgm:pt>
    <dgm:pt modelId="{31757445-2311-AF41-B2F9-27EA2A2EAB89}" type="sibTrans" cxnId="{E02CAA37-AEC1-C949-9B8A-735A31ED5DE8}">
      <dgm:prSet/>
      <dgm:spPr/>
      <dgm:t>
        <a:bodyPr/>
        <a:lstStyle/>
        <a:p>
          <a:endParaRPr lang="en-US"/>
        </a:p>
      </dgm:t>
    </dgm:pt>
    <dgm:pt modelId="{927FD9B0-E624-3049-87FB-3144A90EAE6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1.09</a:t>
          </a:r>
        </a:p>
      </dgm:t>
    </dgm:pt>
    <dgm:pt modelId="{5641656B-9F1F-D448-B419-25907DD01F2E}" type="parTrans" cxnId="{E6DC1FCF-9CC8-BC43-8E43-5034AC8ACB9C}">
      <dgm:prSet/>
      <dgm:spPr/>
      <dgm:t>
        <a:bodyPr/>
        <a:lstStyle/>
        <a:p>
          <a:endParaRPr lang="en-US"/>
        </a:p>
      </dgm:t>
    </dgm:pt>
    <dgm:pt modelId="{E3278E4A-EE8C-2F45-A4FA-ACCC6618AB28}" type="sibTrans" cxnId="{E6DC1FCF-9CC8-BC43-8E43-5034AC8ACB9C}">
      <dgm:prSet/>
      <dgm:spPr/>
      <dgm:t>
        <a:bodyPr/>
        <a:lstStyle/>
        <a:p>
          <a:endParaRPr lang="en-US"/>
        </a:p>
      </dgm:t>
    </dgm:pt>
    <dgm:pt modelId="{08A87418-02F6-F14C-B77A-6F6D4510CFB7}" type="pres">
      <dgm:prSet presAssocID="{3DC51B50-4B45-0943-8A8F-3FDACFB75F6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78C36D-F4A2-7847-880B-5DAA396A4D8D}" type="pres">
      <dgm:prSet presAssocID="{2EA174B7-234D-CF45-9885-7DF4898256FE}" presName="root1" presStyleCnt="0"/>
      <dgm:spPr/>
    </dgm:pt>
    <dgm:pt modelId="{9D6E0989-EB91-F246-9AA4-0BE0BE5802E4}" type="pres">
      <dgm:prSet presAssocID="{2EA174B7-234D-CF45-9885-7DF4898256FE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A5FA21-9899-AF4D-A550-2E79D57A26EC}" type="pres">
      <dgm:prSet presAssocID="{2EA174B7-234D-CF45-9885-7DF4898256FE}" presName="level2hierChild" presStyleCnt="0"/>
      <dgm:spPr/>
    </dgm:pt>
    <dgm:pt modelId="{32B01A39-3187-7545-AD5D-FC0A8F8B5664}" type="pres">
      <dgm:prSet presAssocID="{8214558B-917B-824E-A0BA-0DB4E406B1DE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62FFFCB5-4E46-2B4D-A776-3CCB676DF57B}" type="pres">
      <dgm:prSet presAssocID="{8214558B-917B-824E-A0BA-0DB4E406B1DE}" presName="connTx" presStyleLbl="parChTrans1D2" presStyleIdx="0" presStyleCnt="7"/>
      <dgm:spPr/>
      <dgm:t>
        <a:bodyPr/>
        <a:lstStyle/>
        <a:p>
          <a:endParaRPr lang="en-US"/>
        </a:p>
      </dgm:t>
    </dgm:pt>
    <dgm:pt modelId="{15661B70-31E8-EC4C-83D6-DEEB1F2937FA}" type="pres">
      <dgm:prSet presAssocID="{FF6C802B-0F1E-F74C-99BF-63C5397C50A7}" presName="root2" presStyleCnt="0"/>
      <dgm:spPr/>
    </dgm:pt>
    <dgm:pt modelId="{45D0AF20-D779-B145-A318-2D168F0F7A10}" type="pres">
      <dgm:prSet presAssocID="{FF6C802B-0F1E-F74C-99BF-63C5397C50A7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DAAE7-BFA6-4645-A5CA-2630F45E4E40}" type="pres">
      <dgm:prSet presAssocID="{FF6C802B-0F1E-F74C-99BF-63C5397C50A7}" presName="level3hierChild" presStyleCnt="0"/>
      <dgm:spPr/>
    </dgm:pt>
    <dgm:pt modelId="{ADFA3780-8460-214F-856D-2F1B48F26EC4}" type="pres">
      <dgm:prSet presAssocID="{AAFCE1A5-D700-AE49-8855-9E64B36C80AC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54FCA9F6-C8B6-2944-8411-5DAB700F7D79}" type="pres">
      <dgm:prSet presAssocID="{AAFCE1A5-D700-AE49-8855-9E64B36C80AC}" presName="connTx" presStyleLbl="parChTrans1D3" presStyleIdx="0" presStyleCnt="7"/>
      <dgm:spPr/>
      <dgm:t>
        <a:bodyPr/>
        <a:lstStyle/>
        <a:p>
          <a:endParaRPr lang="en-US"/>
        </a:p>
      </dgm:t>
    </dgm:pt>
    <dgm:pt modelId="{B02B1E0D-BCB4-CF4C-B27A-DD783085EC63}" type="pres">
      <dgm:prSet presAssocID="{DDFC7CD6-0382-FF48-8472-81AA0BA79737}" presName="root2" presStyleCnt="0"/>
      <dgm:spPr/>
    </dgm:pt>
    <dgm:pt modelId="{EBE14703-08F2-894B-8A92-979C9B58DDDA}" type="pres">
      <dgm:prSet presAssocID="{DDFC7CD6-0382-FF48-8472-81AA0BA79737}" presName="LevelTwoTextNode" presStyleLbl="node3" presStyleIdx="0" presStyleCnt="7" custScaleX="52279" custScaleY="74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F4CFA-D7B9-B647-A75D-F049FD9E8263}" type="pres">
      <dgm:prSet presAssocID="{DDFC7CD6-0382-FF48-8472-81AA0BA79737}" presName="level3hierChild" presStyleCnt="0"/>
      <dgm:spPr/>
    </dgm:pt>
    <dgm:pt modelId="{BAC003BF-6391-A949-A7AE-872C48BE643F}" type="pres">
      <dgm:prSet presAssocID="{6DBAC799-5C05-444D-A1ED-91929E909304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53FAA554-22F9-2A47-AD83-1D63500452B6}" type="pres">
      <dgm:prSet presAssocID="{6DBAC799-5C05-444D-A1ED-91929E909304}" presName="connTx" presStyleLbl="parChTrans1D2" presStyleIdx="1" presStyleCnt="7"/>
      <dgm:spPr/>
      <dgm:t>
        <a:bodyPr/>
        <a:lstStyle/>
        <a:p>
          <a:endParaRPr lang="en-US"/>
        </a:p>
      </dgm:t>
    </dgm:pt>
    <dgm:pt modelId="{8E9A9734-2405-D94D-B97A-F2818152063E}" type="pres">
      <dgm:prSet presAssocID="{B5D819ED-EE03-7F47-BD44-1749398B2DB7}" presName="root2" presStyleCnt="0"/>
      <dgm:spPr/>
    </dgm:pt>
    <dgm:pt modelId="{AB0B42C5-2218-CE4F-93F3-9EC13014C212}" type="pres">
      <dgm:prSet presAssocID="{B5D819ED-EE03-7F47-BD44-1749398B2DB7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B6403-2802-FA47-B587-2DF83AE4A78B}" type="pres">
      <dgm:prSet presAssocID="{B5D819ED-EE03-7F47-BD44-1749398B2DB7}" presName="level3hierChild" presStyleCnt="0"/>
      <dgm:spPr/>
    </dgm:pt>
    <dgm:pt modelId="{E7150C88-B0D9-9B46-9212-60036EE952B1}" type="pres">
      <dgm:prSet presAssocID="{3E8BAE5E-0ACC-CF49-9DAA-CC1FDC0CB383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FBF385B4-ADCC-C544-9DD1-54657D2794BD}" type="pres">
      <dgm:prSet presAssocID="{3E8BAE5E-0ACC-CF49-9DAA-CC1FDC0CB383}" presName="connTx" presStyleLbl="parChTrans1D3" presStyleIdx="1" presStyleCnt="7"/>
      <dgm:spPr/>
      <dgm:t>
        <a:bodyPr/>
        <a:lstStyle/>
        <a:p>
          <a:endParaRPr lang="en-US"/>
        </a:p>
      </dgm:t>
    </dgm:pt>
    <dgm:pt modelId="{D00CAAA3-BFC3-3442-A6E3-0BD79A1042E8}" type="pres">
      <dgm:prSet presAssocID="{A0F0DA64-DC24-954A-B075-30FA1058BAD4}" presName="root2" presStyleCnt="0"/>
      <dgm:spPr/>
    </dgm:pt>
    <dgm:pt modelId="{08F6069A-AD22-634A-9443-5C74D806011E}" type="pres">
      <dgm:prSet presAssocID="{A0F0DA64-DC24-954A-B075-30FA1058BAD4}" presName="LevelTwoTextNode" presStyleLbl="node3" presStyleIdx="1" presStyleCnt="7" custScaleX="52279" custScaleY="74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841D6D-5E55-4A42-8E26-CDAAD4AE5357}" type="pres">
      <dgm:prSet presAssocID="{A0F0DA64-DC24-954A-B075-30FA1058BAD4}" presName="level3hierChild" presStyleCnt="0"/>
      <dgm:spPr/>
    </dgm:pt>
    <dgm:pt modelId="{FAFFC8EE-071B-9E43-9424-B3A041DBD171}" type="pres">
      <dgm:prSet presAssocID="{01A27F62-9B0F-D14C-98F9-8372A3F5F771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79D3271E-23EA-B442-BDBF-27F87C22C3F7}" type="pres">
      <dgm:prSet presAssocID="{01A27F62-9B0F-D14C-98F9-8372A3F5F771}" presName="connTx" presStyleLbl="parChTrans1D2" presStyleIdx="2" presStyleCnt="7"/>
      <dgm:spPr/>
      <dgm:t>
        <a:bodyPr/>
        <a:lstStyle/>
        <a:p>
          <a:endParaRPr lang="en-US"/>
        </a:p>
      </dgm:t>
    </dgm:pt>
    <dgm:pt modelId="{8FED5DF0-B383-9E4D-B0A3-28828D8705F4}" type="pres">
      <dgm:prSet presAssocID="{2CA2F0DD-20E8-7643-9871-8596BC7EEB22}" presName="root2" presStyleCnt="0"/>
      <dgm:spPr/>
    </dgm:pt>
    <dgm:pt modelId="{AECD6BAF-6DB0-5A4F-8528-895BD4F7E0A9}" type="pres">
      <dgm:prSet presAssocID="{2CA2F0DD-20E8-7643-9871-8596BC7EEB22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24551-582A-AF4B-BE73-09DFF0DB8214}" type="pres">
      <dgm:prSet presAssocID="{2CA2F0DD-20E8-7643-9871-8596BC7EEB22}" presName="level3hierChild" presStyleCnt="0"/>
      <dgm:spPr/>
    </dgm:pt>
    <dgm:pt modelId="{F569132C-8693-6847-8870-49209F549417}" type="pres">
      <dgm:prSet presAssocID="{96957515-8164-9B48-974D-C7D7DB1C0561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0D12DAA3-44FD-E148-8957-EAB48B46E058}" type="pres">
      <dgm:prSet presAssocID="{96957515-8164-9B48-974D-C7D7DB1C0561}" presName="connTx" presStyleLbl="parChTrans1D3" presStyleIdx="2" presStyleCnt="7"/>
      <dgm:spPr/>
      <dgm:t>
        <a:bodyPr/>
        <a:lstStyle/>
        <a:p>
          <a:endParaRPr lang="en-US"/>
        </a:p>
      </dgm:t>
    </dgm:pt>
    <dgm:pt modelId="{55815612-F336-5E49-BE22-48C8A5161420}" type="pres">
      <dgm:prSet presAssocID="{4456D965-12CE-214F-BA1A-DD3E6840C5E9}" presName="root2" presStyleCnt="0"/>
      <dgm:spPr/>
    </dgm:pt>
    <dgm:pt modelId="{D476441B-4AFD-4F41-A3C6-7D09EA1477BF}" type="pres">
      <dgm:prSet presAssocID="{4456D965-12CE-214F-BA1A-DD3E6840C5E9}" presName="LevelTwoTextNode" presStyleLbl="node3" presStyleIdx="2" presStyleCnt="7" custScaleX="52279" custScaleY="74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0CE1A-4125-194F-A0B1-9CF47B2180E0}" type="pres">
      <dgm:prSet presAssocID="{4456D965-12CE-214F-BA1A-DD3E6840C5E9}" presName="level3hierChild" presStyleCnt="0"/>
      <dgm:spPr/>
    </dgm:pt>
    <dgm:pt modelId="{2551D308-2AD6-D34C-9709-BB630152B966}" type="pres">
      <dgm:prSet presAssocID="{B3644717-751D-7E43-B229-05B03D804326}" presName="root1" presStyleCnt="0"/>
      <dgm:spPr/>
    </dgm:pt>
    <dgm:pt modelId="{BF12B559-B412-9E43-B6A8-9DFE3890C75B}" type="pres">
      <dgm:prSet presAssocID="{B3644717-751D-7E43-B229-05B03D804326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0B3239-638E-4C40-9C6D-D33CAA4292E7}" type="pres">
      <dgm:prSet presAssocID="{B3644717-751D-7E43-B229-05B03D804326}" presName="level2hierChild" presStyleCnt="0"/>
      <dgm:spPr/>
    </dgm:pt>
    <dgm:pt modelId="{F2610C8A-33EC-334C-AA83-7FE71AF8092A}" type="pres">
      <dgm:prSet presAssocID="{854E6EE4-52B6-6241-B872-B4258573D947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F934C853-E394-EA4E-831F-E8269CE593C0}" type="pres">
      <dgm:prSet presAssocID="{854E6EE4-52B6-6241-B872-B4258573D947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BE0D950-4755-1F41-A739-4B4A411E1B3A}" type="pres">
      <dgm:prSet presAssocID="{D2B459E5-6916-BC47-AC6B-50594341F4B0}" presName="root2" presStyleCnt="0"/>
      <dgm:spPr/>
    </dgm:pt>
    <dgm:pt modelId="{7982C2EA-486E-5B43-926D-C362E8A42DFC}" type="pres">
      <dgm:prSet presAssocID="{D2B459E5-6916-BC47-AC6B-50594341F4B0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FD3D50-3232-414B-A924-0163A5E7A25A}" type="pres">
      <dgm:prSet presAssocID="{D2B459E5-6916-BC47-AC6B-50594341F4B0}" presName="level3hierChild" presStyleCnt="0"/>
      <dgm:spPr/>
    </dgm:pt>
    <dgm:pt modelId="{0CD89524-82CF-5D4F-BC22-A1DE995EAE41}" type="pres">
      <dgm:prSet presAssocID="{60C05FD6-C105-0D4D-9169-9C9B29BA132F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3C9625B3-15EF-E149-B65F-231D8426DCBD}" type="pres">
      <dgm:prSet presAssocID="{60C05FD6-C105-0D4D-9169-9C9B29BA132F}" presName="connTx" presStyleLbl="parChTrans1D3" presStyleIdx="3" presStyleCnt="7"/>
      <dgm:spPr/>
      <dgm:t>
        <a:bodyPr/>
        <a:lstStyle/>
        <a:p>
          <a:endParaRPr lang="en-US"/>
        </a:p>
      </dgm:t>
    </dgm:pt>
    <dgm:pt modelId="{BE288F03-8230-9240-9CDD-A5B69DBDE6D5}" type="pres">
      <dgm:prSet presAssocID="{2D52865E-C7AF-1E4D-BF24-FB5029F48C23}" presName="root2" presStyleCnt="0"/>
      <dgm:spPr/>
    </dgm:pt>
    <dgm:pt modelId="{0B81F53E-4EF0-734A-8B08-D9FF141B7183}" type="pres">
      <dgm:prSet presAssocID="{2D52865E-C7AF-1E4D-BF24-FB5029F48C23}" presName="LevelTwoTextNode" presStyleLbl="node3" presStyleIdx="3" presStyleCnt="7" custScaleX="52279" custScaleY="74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D6DB3-9C6E-A049-9CE5-ECEB2C7C7AB2}" type="pres">
      <dgm:prSet presAssocID="{2D52865E-C7AF-1E4D-BF24-FB5029F48C23}" presName="level3hierChild" presStyleCnt="0"/>
      <dgm:spPr/>
    </dgm:pt>
    <dgm:pt modelId="{C8547ECA-3D91-0248-8A04-06B18FB2AAD1}" type="pres">
      <dgm:prSet presAssocID="{99FCBB91-D1DD-C047-BF44-DFC683B3038D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FFCDDD14-F64B-7749-9993-25A11AD58D2A}" type="pres">
      <dgm:prSet presAssocID="{99FCBB91-D1DD-C047-BF44-DFC683B3038D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F5F280F-3FE0-E046-9D66-5B989EB3EB69}" type="pres">
      <dgm:prSet presAssocID="{F21E08BF-5D69-6841-8AAB-8CC8020DFC67}" presName="root2" presStyleCnt="0"/>
      <dgm:spPr/>
    </dgm:pt>
    <dgm:pt modelId="{16109C67-65E5-3D41-93E8-980FFD0748D8}" type="pres">
      <dgm:prSet presAssocID="{F21E08BF-5D69-6841-8AAB-8CC8020DFC67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A73F7A-1F46-A642-9F2F-7B87408D2415}" type="pres">
      <dgm:prSet presAssocID="{F21E08BF-5D69-6841-8AAB-8CC8020DFC67}" presName="level3hierChild" presStyleCnt="0"/>
      <dgm:spPr/>
    </dgm:pt>
    <dgm:pt modelId="{819765FB-E394-3C41-9C0A-BA05281FE66A}" type="pres">
      <dgm:prSet presAssocID="{343F26C4-4F0B-024A-A500-1C9BA2DD29E8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61BA25A9-4CAF-814C-8329-DEB00C71D4F1}" type="pres">
      <dgm:prSet presAssocID="{343F26C4-4F0B-024A-A500-1C9BA2DD29E8}" presName="connTx" presStyleLbl="parChTrans1D3" presStyleIdx="4" presStyleCnt="7"/>
      <dgm:spPr/>
      <dgm:t>
        <a:bodyPr/>
        <a:lstStyle/>
        <a:p>
          <a:endParaRPr lang="en-US"/>
        </a:p>
      </dgm:t>
    </dgm:pt>
    <dgm:pt modelId="{784CC162-BEEC-6545-BD2A-42F9318F4C98}" type="pres">
      <dgm:prSet presAssocID="{A1C4ADBF-E9C9-944C-8517-313B653CC9EE}" presName="root2" presStyleCnt="0"/>
      <dgm:spPr/>
    </dgm:pt>
    <dgm:pt modelId="{8A3FE22D-5A24-F34F-894B-A6D376A84FB3}" type="pres">
      <dgm:prSet presAssocID="{A1C4ADBF-E9C9-944C-8517-313B653CC9EE}" presName="LevelTwoTextNode" presStyleLbl="node3" presStyleIdx="4" presStyleCnt="7" custScaleX="52279" custScaleY="74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A7FCB8-3763-B847-8554-84FD7A5E4A1B}" type="pres">
      <dgm:prSet presAssocID="{A1C4ADBF-E9C9-944C-8517-313B653CC9EE}" presName="level3hierChild" presStyleCnt="0"/>
      <dgm:spPr/>
    </dgm:pt>
    <dgm:pt modelId="{CFF2BC97-B511-A44D-9735-EB6EB530198F}" type="pres">
      <dgm:prSet presAssocID="{E7D174B9-E145-4340-B26F-6E772F18E3FC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341150DE-2A9B-174A-B9E6-0BE53A124764}" type="pres">
      <dgm:prSet presAssocID="{E7D174B9-E145-4340-B26F-6E772F18E3FC}" presName="connTx" presStyleLbl="parChTrans1D2" presStyleIdx="5" presStyleCnt="7"/>
      <dgm:spPr/>
      <dgm:t>
        <a:bodyPr/>
        <a:lstStyle/>
        <a:p>
          <a:endParaRPr lang="en-US"/>
        </a:p>
      </dgm:t>
    </dgm:pt>
    <dgm:pt modelId="{02A47235-2A98-DD40-8C92-3303BFA73785}" type="pres">
      <dgm:prSet presAssocID="{A02A3C41-ACD9-F14F-ABBB-166BB241131D}" presName="root2" presStyleCnt="0"/>
      <dgm:spPr/>
    </dgm:pt>
    <dgm:pt modelId="{7311C728-5D80-8E46-BEE2-0B795437618C}" type="pres">
      <dgm:prSet presAssocID="{A02A3C41-ACD9-F14F-ABBB-166BB241131D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8809F-7C97-A949-84E9-A099B60CA137}" type="pres">
      <dgm:prSet presAssocID="{A02A3C41-ACD9-F14F-ABBB-166BB241131D}" presName="level3hierChild" presStyleCnt="0"/>
      <dgm:spPr/>
    </dgm:pt>
    <dgm:pt modelId="{D7A86C2E-320A-6A4E-8707-E8E70D64D7EE}" type="pres">
      <dgm:prSet presAssocID="{30B38765-1BA6-3A43-932C-6BFB72B2B33C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DC39D729-BC03-0643-9D4B-A7616A9F1487}" type="pres">
      <dgm:prSet presAssocID="{30B38765-1BA6-3A43-932C-6BFB72B2B33C}" presName="connTx" presStyleLbl="parChTrans1D3" presStyleIdx="5" presStyleCnt="7"/>
      <dgm:spPr/>
      <dgm:t>
        <a:bodyPr/>
        <a:lstStyle/>
        <a:p>
          <a:endParaRPr lang="en-US"/>
        </a:p>
      </dgm:t>
    </dgm:pt>
    <dgm:pt modelId="{F36A4CE3-421B-0347-9FCB-69F1BCCE737B}" type="pres">
      <dgm:prSet presAssocID="{C9E84F0B-72FA-BB41-8E28-69AB8D5C98DC}" presName="root2" presStyleCnt="0"/>
      <dgm:spPr/>
    </dgm:pt>
    <dgm:pt modelId="{B1CD9C04-88AF-1341-8474-EB4801787945}" type="pres">
      <dgm:prSet presAssocID="{C9E84F0B-72FA-BB41-8E28-69AB8D5C98DC}" presName="LevelTwoTextNode" presStyleLbl="node3" presStyleIdx="5" presStyleCnt="7" custScaleX="52279" custScaleY="74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C0735C-7215-B24B-8BF0-2D4BAB3D9ECB}" type="pres">
      <dgm:prSet presAssocID="{C9E84F0B-72FA-BB41-8E28-69AB8D5C98DC}" presName="level3hierChild" presStyleCnt="0"/>
      <dgm:spPr/>
    </dgm:pt>
    <dgm:pt modelId="{743F3BC2-BDFA-704E-90E4-AB844EC25B95}" type="pres">
      <dgm:prSet presAssocID="{32565797-BF5F-6343-A499-139203E2B2E7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CCF9AD1F-2DB9-574D-A873-877897ED03A6}" type="pres">
      <dgm:prSet presAssocID="{32565797-BF5F-6343-A499-139203E2B2E7}" presName="connTx" presStyleLbl="parChTrans1D2" presStyleIdx="6" presStyleCnt="7"/>
      <dgm:spPr/>
      <dgm:t>
        <a:bodyPr/>
        <a:lstStyle/>
        <a:p>
          <a:endParaRPr lang="en-US"/>
        </a:p>
      </dgm:t>
    </dgm:pt>
    <dgm:pt modelId="{DB243A54-6210-584F-88CB-AB0240BC5D89}" type="pres">
      <dgm:prSet presAssocID="{DC4B318E-86C7-3E4F-B362-7F3D63575174}" presName="root2" presStyleCnt="0"/>
      <dgm:spPr/>
    </dgm:pt>
    <dgm:pt modelId="{09AD5720-5DA4-4F49-9562-ABE05203034D}" type="pres">
      <dgm:prSet presAssocID="{DC4B318E-86C7-3E4F-B362-7F3D63575174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3D66C-20EF-EF4F-A44D-9CA7C8D67B32}" type="pres">
      <dgm:prSet presAssocID="{DC4B318E-86C7-3E4F-B362-7F3D63575174}" presName="level3hierChild" presStyleCnt="0"/>
      <dgm:spPr/>
    </dgm:pt>
    <dgm:pt modelId="{E5895694-538D-8A4E-8E57-BBACCC984C7E}" type="pres">
      <dgm:prSet presAssocID="{5641656B-9F1F-D448-B419-25907DD01F2E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FBC02E2B-5E08-AF40-AC5C-237F0A60C816}" type="pres">
      <dgm:prSet presAssocID="{5641656B-9F1F-D448-B419-25907DD01F2E}" presName="connTx" presStyleLbl="parChTrans1D3" presStyleIdx="6" presStyleCnt="7"/>
      <dgm:spPr/>
      <dgm:t>
        <a:bodyPr/>
        <a:lstStyle/>
        <a:p>
          <a:endParaRPr lang="en-US"/>
        </a:p>
      </dgm:t>
    </dgm:pt>
    <dgm:pt modelId="{D2B2F469-3C1A-054E-96DE-A94098B88AD9}" type="pres">
      <dgm:prSet presAssocID="{927FD9B0-E624-3049-87FB-3144A90EAE6E}" presName="root2" presStyleCnt="0"/>
      <dgm:spPr/>
    </dgm:pt>
    <dgm:pt modelId="{2C3D5889-743A-B84A-978F-FF9C0D90BF8D}" type="pres">
      <dgm:prSet presAssocID="{927FD9B0-E624-3049-87FB-3144A90EAE6E}" presName="LevelTwoTextNode" presStyleLbl="node3" presStyleIdx="6" presStyleCnt="7" custScaleX="52279" custScaleY="74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B60919-0801-BD49-9766-949214648265}" type="pres">
      <dgm:prSet presAssocID="{927FD9B0-E624-3049-87FB-3144A90EAE6E}" presName="level3hierChild" presStyleCnt="0"/>
      <dgm:spPr/>
    </dgm:pt>
  </dgm:ptLst>
  <dgm:cxnLst>
    <dgm:cxn modelId="{CCB85BEE-CA40-1F4D-A9D9-439549384EAB}" srcId="{B3644717-751D-7E43-B229-05B03D804326}" destId="{D2B459E5-6916-BC47-AC6B-50594341F4B0}" srcOrd="0" destOrd="0" parTransId="{854E6EE4-52B6-6241-B872-B4258573D947}" sibTransId="{11C71F3F-5520-6E4B-9E7B-C9701D31CF8D}"/>
    <dgm:cxn modelId="{88DAC339-3665-9B40-BC5E-74166AE8FA63}" type="presOf" srcId="{96957515-8164-9B48-974D-C7D7DB1C0561}" destId="{F569132C-8693-6847-8870-49209F549417}" srcOrd="0" destOrd="0" presId="urn:microsoft.com/office/officeart/2008/layout/HorizontalMultiLevelHierarchy"/>
    <dgm:cxn modelId="{CE6FBCC6-11F3-3C4C-A0EC-C79FF6546E22}" type="presOf" srcId="{A02A3C41-ACD9-F14F-ABBB-166BB241131D}" destId="{7311C728-5D80-8E46-BEE2-0B795437618C}" srcOrd="0" destOrd="0" presId="urn:microsoft.com/office/officeart/2008/layout/HorizontalMultiLevelHierarchy"/>
    <dgm:cxn modelId="{9387EEC4-5E44-1E45-A142-C207EE3A69B7}" type="presOf" srcId="{32565797-BF5F-6343-A499-139203E2B2E7}" destId="{743F3BC2-BDFA-704E-90E4-AB844EC25B95}" srcOrd="0" destOrd="0" presId="urn:microsoft.com/office/officeart/2008/layout/HorizontalMultiLevelHierarchy"/>
    <dgm:cxn modelId="{D80DA993-6CC7-A94E-BBE7-8A0689861BB0}" type="presOf" srcId="{F21E08BF-5D69-6841-8AAB-8CC8020DFC67}" destId="{16109C67-65E5-3D41-93E8-980FFD0748D8}" srcOrd="0" destOrd="0" presId="urn:microsoft.com/office/officeart/2008/layout/HorizontalMultiLevelHierarchy"/>
    <dgm:cxn modelId="{8A87BEBE-ADB5-9D4C-8029-38062511428A}" type="presOf" srcId="{01A27F62-9B0F-D14C-98F9-8372A3F5F771}" destId="{79D3271E-23EA-B442-BDBF-27F87C22C3F7}" srcOrd="1" destOrd="0" presId="urn:microsoft.com/office/officeart/2008/layout/HorizontalMultiLevelHierarchy"/>
    <dgm:cxn modelId="{24A6DEDD-F351-D54D-9D32-33D62CC23C10}" type="presOf" srcId="{FF6C802B-0F1E-F74C-99BF-63C5397C50A7}" destId="{45D0AF20-D779-B145-A318-2D168F0F7A10}" srcOrd="0" destOrd="0" presId="urn:microsoft.com/office/officeart/2008/layout/HorizontalMultiLevelHierarchy"/>
    <dgm:cxn modelId="{799A316F-D136-C540-8E7F-B1571A57C17C}" type="presOf" srcId="{8214558B-917B-824E-A0BA-0DB4E406B1DE}" destId="{62FFFCB5-4E46-2B4D-A776-3CCB676DF57B}" srcOrd="1" destOrd="0" presId="urn:microsoft.com/office/officeart/2008/layout/HorizontalMultiLevelHierarchy"/>
    <dgm:cxn modelId="{0878ABE6-764D-B144-AAF0-EF5774CF534A}" srcId="{2EA174B7-234D-CF45-9885-7DF4898256FE}" destId="{B5D819ED-EE03-7F47-BD44-1749398B2DB7}" srcOrd="1" destOrd="0" parTransId="{6DBAC799-5C05-444D-A1ED-91929E909304}" sibTransId="{C33C3BEB-36EC-CE4B-BCC5-67892924BAF7}"/>
    <dgm:cxn modelId="{E7B2A02A-12B5-FF43-8EC4-27B901E73D0C}" srcId="{3DC51B50-4B45-0943-8A8F-3FDACFB75F61}" destId="{B3644717-751D-7E43-B229-05B03D804326}" srcOrd="1" destOrd="0" parTransId="{024B3228-BCA5-B44C-99C2-23506DB380D1}" sibTransId="{65CB5C66-3463-5346-8180-A6AADAFE6284}"/>
    <dgm:cxn modelId="{58236AF2-1C66-3942-8898-96195D8DA663}" type="presOf" srcId="{96957515-8164-9B48-974D-C7D7DB1C0561}" destId="{0D12DAA3-44FD-E148-8957-EAB48B46E058}" srcOrd="1" destOrd="0" presId="urn:microsoft.com/office/officeart/2008/layout/HorizontalMultiLevelHierarchy"/>
    <dgm:cxn modelId="{C857F8D5-3BD0-B14E-B3AE-7AE1AC5AC004}" srcId="{3DC51B50-4B45-0943-8A8F-3FDACFB75F61}" destId="{2EA174B7-234D-CF45-9885-7DF4898256FE}" srcOrd="0" destOrd="0" parTransId="{CFF6FCD2-BA7E-FB4A-99DC-959F25877C73}" sibTransId="{180F91C3-7F4C-E141-8054-37F6C5083C0A}"/>
    <dgm:cxn modelId="{13A7CBD0-B1D7-4443-BA8C-89429F9E51B2}" type="presOf" srcId="{AAFCE1A5-D700-AE49-8855-9E64B36C80AC}" destId="{ADFA3780-8460-214F-856D-2F1B48F26EC4}" srcOrd="0" destOrd="0" presId="urn:microsoft.com/office/officeart/2008/layout/HorizontalMultiLevelHierarchy"/>
    <dgm:cxn modelId="{2BB3B515-EEFA-AF4A-882F-3CCBCCDBDC23}" type="presOf" srcId="{8214558B-917B-824E-A0BA-0DB4E406B1DE}" destId="{32B01A39-3187-7545-AD5D-FC0A8F8B5664}" srcOrd="0" destOrd="0" presId="urn:microsoft.com/office/officeart/2008/layout/HorizontalMultiLevelHierarchy"/>
    <dgm:cxn modelId="{D24CB788-3926-6B49-9C36-53107C96B2A5}" type="presOf" srcId="{99FCBB91-D1DD-C047-BF44-DFC683B3038D}" destId="{FFCDDD14-F64B-7749-9993-25A11AD58D2A}" srcOrd="1" destOrd="0" presId="urn:microsoft.com/office/officeart/2008/layout/HorizontalMultiLevelHierarchy"/>
    <dgm:cxn modelId="{A959BA64-DAE7-E249-8F02-56F2351BDEDC}" type="presOf" srcId="{A0F0DA64-DC24-954A-B075-30FA1058BAD4}" destId="{08F6069A-AD22-634A-9443-5C74D806011E}" srcOrd="0" destOrd="0" presId="urn:microsoft.com/office/officeart/2008/layout/HorizontalMultiLevelHierarchy"/>
    <dgm:cxn modelId="{8208F7EC-3352-EE40-BB0A-7D9763F2F541}" type="presOf" srcId="{6DBAC799-5C05-444D-A1ED-91929E909304}" destId="{53FAA554-22F9-2A47-AD83-1D63500452B6}" srcOrd="1" destOrd="0" presId="urn:microsoft.com/office/officeart/2008/layout/HorizontalMultiLevelHierarchy"/>
    <dgm:cxn modelId="{B525F7C0-FE08-934E-94F5-021F2DD952EF}" type="presOf" srcId="{AAFCE1A5-D700-AE49-8855-9E64B36C80AC}" destId="{54FCA9F6-C8B6-2944-8411-5DAB700F7D79}" srcOrd="1" destOrd="0" presId="urn:microsoft.com/office/officeart/2008/layout/HorizontalMultiLevelHierarchy"/>
    <dgm:cxn modelId="{860998A4-9692-4441-8E11-BDD0D228DCF1}" type="presOf" srcId="{30B38765-1BA6-3A43-932C-6BFB72B2B33C}" destId="{D7A86C2E-320A-6A4E-8707-E8E70D64D7EE}" srcOrd="0" destOrd="0" presId="urn:microsoft.com/office/officeart/2008/layout/HorizontalMultiLevelHierarchy"/>
    <dgm:cxn modelId="{60E2E4BA-4130-CA43-9E6E-FDCC24E12AB5}" type="presOf" srcId="{C9E84F0B-72FA-BB41-8E28-69AB8D5C98DC}" destId="{B1CD9C04-88AF-1341-8474-EB4801787945}" srcOrd="0" destOrd="0" presId="urn:microsoft.com/office/officeart/2008/layout/HorizontalMultiLevelHierarchy"/>
    <dgm:cxn modelId="{1761E7D4-6746-B842-A428-E0C721FE22C3}" type="presOf" srcId="{60C05FD6-C105-0D4D-9169-9C9B29BA132F}" destId="{3C9625B3-15EF-E149-B65F-231D8426DCBD}" srcOrd="1" destOrd="0" presId="urn:microsoft.com/office/officeart/2008/layout/HorizontalMultiLevelHierarchy"/>
    <dgm:cxn modelId="{3C8042C0-A0AD-4C40-827E-F7EFE3E1672D}" type="presOf" srcId="{B3644717-751D-7E43-B229-05B03D804326}" destId="{BF12B559-B412-9E43-B6A8-9DFE3890C75B}" srcOrd="0" destOrd="0" presId="urn:microsoft.com/office/officeart/2008/layout/HorizontalMultiLevelHierarchy"/>
    <dgm:cxn modelId="{0530FA85-96F6-2347-96DB-FA4B1B399365}" type="presOf" srcId="{4456D965-12CE-214F-BA1A-DD3E6840C5E9}" destId="{D476441B-4AFD-4F41-A3C6-7D09EA1477BF}" srcOrd="0" destOrd="0" presId="urn:microsoft.com/office/officeart/2008/layout/HorizontalMultiLevelHierarchy"/>
    <dgm:cxn modelId="{1EA60AD9-45E8-F042-8C87-F606BD54C72F}" srcId="{FF6C802B-0F1E-F74C-99BF-63C5397C50A7}" destId="{DDFC7CD6-0382-FF48-8472-81AA0BA79737}" srcOrd="0" destOrd="0" parTransId="{AAFCE1A5-D700-AE49-8855-9E64B36C80AC}" sibTransId="{FC6887AF-3122-414A-A26C-A1B70150AE8C}"/>
    <dgm:cxn modelId="{36B2D1E6-F017-164A-B23C-AE5C6A80732B}" type="presOf" srcId="{60C05FD6-C105-0D4D-9169-9C9B29BA132F}" destId="{0CD89524-82CF-5D4F-BC22-A1DE995EAE41}" srcOrd="0" destOrd="0" presId="urn:microsoft.com/office/officeart/2008/layout/HorizontalMultiLevelHierarchy"/>
    <dgm:cxn modelId="{305E0036-3B95-134D-99CE-F109E5634952}" type="presOf" srcId="{2D52865E-C7AF-1E4D-BF24-FB5029F48C23}" destId="{0B81F53E-4EF0-734A-8B08-D9FF141B7183}" srcOrd="0" destOrd="0" presId="urn:microsoft.com/office/officeart/2008/layout/HorizontalMultiLevelHierarchy"/>
    <dgm:cxn modelId="{6368C65D-BC73-8E43-8545-2499AF9C2571}" type="presOf" srcId="{E7D174B9-E145-4340-B26F-6E772F18E3FC}" destId="{341150DE-2A9B-174A-B9E6-0BE53A124764}" srcOrd="1" destOrd="0" presId="urn:microsoft.com/office/officeart/2008/layout/HorizontalMultiLevelHierarchy"/>
    <dgm:cxn modelId="{C56E4D3B-4F62-B24A-A826-D25CF9517DB9}" srcId="{B3644717-751D-7E43-B229-05B03D804326}" destId="{A02A3C41-ACD9-F14F-ABBB-166BB241131D}" srcOrd="2" destOrd="0" parTransId="{E7D174B9-E145-4340-B26F-6E772F18E3FC}" sibTransId="{9E96ADC9-9445-794C-BFD6-F587AC969FF2}"/>
    <dgm:cxn modelId="{45E96FB3-2EC7-D743-BDEE-702803A10A1B}" srcId="{F21E08BF-5D69-6841-8AAB-8CC8020DFC67}" destId="{A1C4ADBF-E9C9-944C-8517-313B653CC9EE}" srcOrd="0" destOrd="0" parTransId="{343F26C4-4F0B-024A-A500-1C9BA2DD29E8}" sibTransId="{DACB5509-92F8-AC43-91A1-98A8E0246952}"/>
    <dgm:cxn modelId="{4E3FB10A-FC00-F04D-B833-84FF5221884F}" srcId="{2EA174B7-234D-CF45-9885-7DF4898256FE}" destId="{FF6C802B-0F1E-F74C-99BF-63C5397C50A7}" srcOrd="0" destOrd="0" parTransId="{8214558B-917B-824E-A0BA-0DB4E406B1DE}" sibTransId="{544EC247-D9C4-274F-ADAC-6EA4086F7FC2}"/>
    <dgm:cxn modelId="{FBDC80E2-A686-D943-A6BB-C39FDD42D9DA}" type="presOf" srcId="{343F26C4-4F0B-024A-A500-1C9BA2DD29E8}" destId="{61BA25A9-4CAF-814C-8329-DEB00C71D4F1}" srcOrd="1" destOrd="0" presId="urn:microsoft.com/office/officeart/2008/layout/HorizontalMultiLevelHierarchy"/>
    <dgm:cxn modelId="{2B0E244A-0BFE-5A45-8280-5CEF38551CD1}" type="presOf" srcId="{01A27F62-9B0F-D14C-98F9-8372A3F5F771}" destId="{FAFFC8EE-071B-9E43-9424-B3A041DBD171}" srcOrd="0" destOrd="0" presId="urn:microsoft.com/office/officeart/2008/layout/HorizontalMultiLevelHierarchy"/>
    <dgm:cxn modelId="{131A0400-06DA-E84E-8BD5-07B534B21A3E}" type="presOf" srcId="{2EA174B7-234D-CF45-9885-7DF4898256FE}" destId="{9D6E0989-EB91-F246-9AA4-0BE0BE5802E4}" srcOrd="0" destOrd="0" presId="urn:microsoft.com/office/officeart/2008/layout/HorizontalMultiLevelHierarchy"/>
    <dgm:cxn modelId="{19D7EE44-7CE9-E342-AE6A-BCA093092D2B}" srcId="{B5D819ED-EE03-7F47-BD44-1749398B2DB7}" destId="{A0F0DA64-DC24-954A-B075-30FA1058BAD4}" srcOrd="0" destOrd="0" parTransId="{3E8BAE5E-0ACC-CF49-9DAA-CC1FDC0CB383}" sibTransId="{2C0B8E7F-7178-4C40-AB7B-041A23A44D81}"/>
    <dgm:cxn modelId="{9C709714-6E47-8440-94B4-B912A61C648C}" srcId="{2EA174B7-234D-CF45-9885-7DF4898256FE}" destId="{2CA2F0DD-20E8-7643-9871-8596BC7EEB22}" srcOrd="2" destOrd="0" parTransId="{01A27F62-9B0F-D14C-98F9-8372A3F5F771}" sibTransId="{A0903DF5-F275-C244-8279-57ABD0F33E79}"/>
    <dgm:cxn modelId="{B392F790-90D9-D743-9A52-8F58D41761AA}" type="presOf" srcId="{3E8BAE5E-0ACC-CF49-9DAA-CC1FDC0CB383}" destId="{FBF385B4-ADCC-C544-9DD1-54657D2794BD}" srcOrd="1" destOrd="0" presId="urn:microsoft.com/office/officeart/2008/layout/HorizontalMultiLevelHierarchy"/>
    <dgm:cxn modelId="{F4378634-23C5-E44F-8750-B7C35BAC8C28}" srcId="{D2B459E5-6916-BC47-AC6B-50594341F4B0}" destId="{2D52865E-C7AF-1E4D-BF24-FB5029F48C23}" srcOrd="0" destOrd="0" parTransId="{60C05FD6-C105-0D4D-9169-9C9B29BA132F}" sibTransId="{1ACE6091-91F1-4B4E-BF95-DA2079C1353E}"/>
    <dgm:cxn modelId="{8E6C41E0-5F39-1A49-B74A-B361CA27746E}" type="presOf" srcId="{30B38765-1BA6-3A43-932C-6BFB72B2B33C}" destId="{DC39D729-BC03-0643-9D4B-A7616A9F1487}" srcOrd="1" destOrd="0" presId="urn:microsoft.com/office/officeart/2008/layout/HorizontalMultiLevelHierarchy"/>
    <dgm:cxn modelId="{578BDA22-B4EB-7043-9D4F-4C03F063F7B9}" type="presOf" srcId="{B5D819ED-EE03-7F47-BD44-1749398B2DB7}" destId="{AB0B42C5-2218-CE4F-93F3-9EC13014C212}" srcOrd="0" destOrd="0" presId="urn:microsoft.com/office/officeart/2008/layout/HorizontalMultiLevelHierarchy"/>
    <dgm:cxn modelId="{E02CAA37-AEC1-C949-9B8A-735A31ED5DE8}" srcId="{A02A3C41-ACD9-F14F-ABBB-166BB241131D}" destId="{C9E84F0B-72FA-BB41-8E28-69AB8D5C98DC}" srcOrd="0" destOrd="0" parTransId="{30B38765-1BA6-3A43-932C-6BFB72B2B33C}" sibTransId="{31757445-2311-AF41-B2F9-27EA2A2EAB89}"/>
    <dgm:cxn modelId="{8A3D0BC9-326C-FA46-9A1D-E583744BA7B7}" type="presOf" srcId="{32565797-BF5F-6343-A499-139203E2B2E7}" destId="{CCF9AD1F-2DB9-574D-A873-877897ED03A6}" srcOrd="1" destOrd="0" presId="urn:microsoft.com/office/officeart/2008/layout/HorizontalMultiLevelHierarchy"/>
    <dgm:cxn modelId="{E6DC1FCF-9CC8-BC43-8E43-5034AC8ACB9C}" srcId="{DC4B318E-86C7-3E4F-B362-7F3D63575174}" destId="{927FD9B0-E624-3049-87FB-3144A90EAE6E}" srcOrd="0" destOrd="0" parTransId="{5641656B-9F1F-D448-B419-25907DD01F2E}" sibTransId="{E3278E4A-EE8C-2F45-A4FA-ACCC6618AB28}"/>
    <dgm:cxn modelId="{6C12ECB5-CABB-364B-84D5-DB47ECB33A66}" type="presOf" srcId="{DDFC7CD6-0382-FF48-8472-81AA0BA79737}" destId="{EBE14703-08F2-894B-8A92-979C9B58DDDA}" srcOrd="0" destOrd="0" presId="urn:microsoft.com/office/officeart/2008/layout/HorizontalMultiLevelHierarchy"/>
    <dgm:cxn modelId="{B11C46E9-1679-D449-BFA7-95A89BACE6CB}" type="presOf" srcId="{D2B459E5-6916-BC47-AC6B-50594341F4B0}" destId="{7982C2EA-486E-5B43-926D-C362E8A42DFC}" srcOrd="0" destOrd="0" presId="urn:microsoft.com/office/officeart/2008/layout/HorizontalMultiLevelHierarchy"/>
    <dgm:cxn modelId="{BABFD9F9-FF79-5347-8CC7-6559395C6C92}" type="presOf" srcId="{6DBAC799-5C05-444D-A1ED-91929E909304}" destId="{BAC003BF-6391-A949-A7AE-872C48BE643F}" srcOrd="0" destOrd="0" presId="urn:microsoft.com/office/officeart/2008/layout/HorizontalMultiLevelHierarchy"/>
    <dgm:cxn modelId="{62CC93E8-D0CD-9848-AE53-6A7E2541126D}" type="presOf" srcId="{5641656B-9F1F-D448-B419-25907DD01F2E}" destId="{FBC02E2B-5E08-AF40-AC5C-237F0A60C816}" srcOrd="1" destOrd="0" presId="urn:microsoft.com/office/officeart/2008/layout/HorizontalMultiLevelHierarchy"/>
    <dgm:cxn modelId="{B829791D-B521-1F49-870D-45DD48925BF9}" type="presOf" srcId="{A1C4ADBF-E9C9-944C-8517-313B653CC9EE}" destId="{8A3FE22D-5A24-F34F-894B-A6D376A84FB3}" srcOrd="0" destOrd="0" presId="urn:microsoft.com/office/officeart/2008/layout/HorizontalMultiLevelHierarchy"/>
    <dgm:cxn modelId="{097EC723-DE5C-E04C-B38F-414F863B086D}" type="presOf" srcId="{854E6EE4-52B6-6241-B872-B4258573D947}" destId="{F934C853-E394-EA4E-831F-E8269CE593C0}" srcOrd="1" destOrd="0" presId="urn:microsoft.com/office/officeart/2008/layout/HorizontalMultiLevelHierarchy"/>
    <dgm:cxn modelId="{0D2E9681-2D0F-A042-8C4D-537C8A398DAC}" type="presOf" srcId="{E7D174B9-E145-4340-B26F-6E772F18E3FC}" destId="{CFF2BC97-B511-A44D-9735-EB6EB530198F}" srcOrd="0" destOrd="0" presId="urn:microsoft.com/office/officeart/2008/layout/HorizontalMultiLevelHierarchy"/>
    <dgm:cxn modelId="{AF4A7CC3-B395-B243-8A3C-5C3178ECAFE3}" srcId="{B3644717-751D-7E43-B229-05B03D804326}" destId="{F21E08BF-5D69-6841-8AAB-8CC8020DFC67}" srcOrd="1" destOrd="0" parTransId="{99FCBB91-D1DD-C047-BF44-DFC683B3038D}" sibTransId="{1AF92B8F-5621-B548-9449-6BB785778007}"/>
    <dgm:cxn modelId="{18FC35C6-4AFF-F54A-BFD7-958D69F926A8}" type="presOf" srcId="{2CA2F0DD-20E8-7643-9871-8596BC7EEB22}" destId="{AECD6BAF-6DB0-5A4F-8528-895BD4F7E0A9}" srcOrd="0" destOrd="0" presId="urn:microsoft.com/office/officeart/2008/layout/HorizontalMultiLevelHierarchy"/>
    <dgm:cxn modelId="{53DC24E4-CD19-5A4F-922F-550D2AF8AE8C}" type="presOf" srcId="{3E8BAE5E-0ACC-CF49-9DAA-CC1FDC0CB383}" destId="{E7150C88-B0D9-9B46-9212-60036EE952B1}" srcOrd="0" destOrd="0" presId="urn:microsoft.com/office/officeart/2008/layout/HorizontalMultiLevelHierarchy"/>
    <dgm:cxn modelId="{28218A85-E0E9-7B43-8B5D-D7CAB1E61696}" type="presOf" srcId="{343F26C4-4F0B-024A-A500-1C9BA2DD29E8}" destId="{819765FB-E394-3C41-9C0A-BA05281FE66A}" srcOrd="0" destOrd="0" presId="urn:microsoft.com/office/officeart/2008/layout/HorizontalMultiLevelHierarchy"/>
    <dgm:cxn modelId="{3A31CA15-0B9A-6A4B-A29D-ABFA57EBBEE2}" type="presOf" srcId="{3DC51B50-4B45-0943-8A8F-3FDACFB75F61}" destId="{08A87418-02F6-F14C-B77A-6F6D4510CFB7}" srcOrd="0" destOrd="0" presId="urn:microsoft.com/office/officeart/2008/layout/HorizontalMultiLevelHierarchy"/>
    <dgm:cxn modelId="{20B14349-B1DA-AC49-B23C-1EA4E35064D5}" type="presOf" srcId="{DC4B318E-86C7-3E4F-B362-7F3D63575174}" destId="{09AD5720-5DA4-4F49-9562-ABE05203034D}" srcOrd="0" destOrd="0" presId="urn:microsoft.com/office/officeart/2008/layout/HorizontalMultiLevelHierarchy"/>
    <dgm:cxn modelId="{AB79E81C-5CA5-9346-9754-B19CF0AFA7B5}" srcId="{2CA2F0DD-20E8-7643-9871-8596BC7EEB22}" destId="{4456D965-12CE-214F-BA1A-DD3E6840C5E9}" srcOrd="0" destOrd="0" parTransId="{96957515-8164-9B48-974D-C7D7DB1C0561}" sibTransId="{E4ADAEB0-3718-6341-B290-C895B7A76397}"/>
    <dgm:cxn modelId="{902FFC7B-408B-AA4B-BF2A-F2AE3643B0BF}" srcId="{B3644717-751D-7E43-B229-05B03D804326}" destId="{DC4B318E-86C7-3E4F-B362-7F3D63575174}" srcOrd="3" destOrd="0" parTransId="{32565797-BF5F-6343-A499-139203E2B2E7}" sibTransId="{EDE42059-B26A-ED46-BD62-085F29B81702}"/>
    <dgm:cxn modelId="{A3F02828-CBF2-A549-AA60-D628020033CD}" type="presOf" srcId="{5641656B-9F1F-D448-B419-25907DD01F2E}" destId="{E5895694-538D-8A4E-8E57-BBACCC984C7E}" srcOrd="0" destOrd="0" presId="urn:microsoft.com/office/officeart/2008/layout/HorizontalMultiLevelHierarchy"/>
    <dgm:cxn modelId="{4F8EF28B-892E-4A4D-BD44-8571822627B0}" type="presOf" srcId="{927FD9B0-E624-3049-87FB-3144A90EAE6E}" destId="{2C3D5889-743A-B84A-978F-FF9C0D90BF8D}" srcOrd="0" destOrd="0" presId="urn:microsoft.com/office/officeart/2008/layout/HorizontalMultiLevelHierarchy"/>
    <dgm:cxn modelId="{9837E721-25EB-F947-8340-BD58461CD8EF}" type="presOf" srcId="{854E6EE4-52B6-6241-B872-B4258573D947}" destId="{F2610C8A-33EC-334C-AA83-7FE71AF8092A}" srcOrd="0" destOrd="0" presId="urn:microsoft.com/office/officeart/2008/layout/HorizontalMultiLevelHierarchy"/>
    <dgm:cxn modelId="{89EDC36D-3764-2E42-9D34-5285AD9EEBAE}" type="presOf" srcId="{99FCBB91-D1DD-C047-BF44-DFC683B3038D}" destId="{C8547ECA-3D91-0248-8A04-06B18FB2AAD1}" srcOrd="0" destOrd="0" presId="urn:microsoft.com/office/officeart/2008/layout/HorizontalMultiLevelHierarchy"/>
    <dgm:cxn modelId="{8B4B6CD2-C533-A44F-87AE-6FDEC28AAC35}" type="presParOf" srcId="{08A87418-02F6-F14C-B77A-6F6D4510CFB7}" destId="{4278C36D-F4A2-7847-880B-5DAA396A4D8D}" srcOrd="0" destOrd="0" presId="urn:microsoft.com/office/officeart/2008/layout/HorizontalMultiLevelHierarchy"/>
    <dgm:cxn modelId="{7020AAEE-F141-244C-A053-40733ED3A201}" type="presParOf" srcId="{4278C36D-F4A2-7847-880B-5DAA396A4D8D}" destId="{9D6E0989-EB91-F246-9AA4-0BE0BE5802E4}" srcOrd="0" destOrd="0" presId="urn:microsoft.com/office/officeart/2008/layout/HorizontalMultiLevelHierarchy"/>
    <dgm:cxn modelId="{59B31D53-4CE2-BA44-A3B3-A756B0499436}" type="presParOf" srcId="{4278C36D-F4A2-7847-880B-5DAA396A4D8D}" destId="{88A5FA21-9899-AF4D-A550-2E79D57A26EC}" srcOrd="1" destOrd="0" presId="urn:microsoft.com/office/officeart/2008/layout/HorizontalMultiLevelHierarchy"/>
    <dgm:cxn modelId="{7280F107-5C6B-B84B-9812-6A52A2ED8D2C}" type="presParOf" srcId="{88A5FA21-9899-AF4D-A550-2E79D57A26EC}" destId="{32B01A39-3187-7545-AD5D-FC0A8F8B5664}" srcOrd="0" destOrd="0" presId="urn:microsoft.com/office/officeart/2008/layout/HorizontalMultiLevelHierarchy"/>
    <dgm:cxn modelId="{E46FDBF7-D0CC-7346-9A0A-E6A295F10201}" type="presParOf" srcId="{32B01A39-3187-7545-AD5D-FC0A8F8B5664}" destId="{62FFFCB5-4E46-2B4D-A776-3CCB676DF57B}" srcOrd="0" destOrd="0" presId="urn:microsoft.com/office/officeart/2008/layout/HorizontalMultiLevelHierarchy"/>
    <dgm:cxn modelId="{70F43953-9FE3-F24D-897E-90C88D26E823}" type="presParOf" srcId="{88A5FA21-9899-AF4D-A550-2E79D57A26EC}" destId="{15661B70-31E8-EC4C-83D6-DEEB1F2937FA}" srcOrd="1" destOrd="0" presId="urn:microsoft.com/office/officeart/2008/layout/HorizontalMultiLevelHierarchy"/>
    <dgm:cxn modelId="{F4E426F0-EDA5-FB44-AE0E-4F6F58D3D967}" type="presParOf" srcId="{15661B70-31E8-EC4C-83D6-DEEB1F2937FA}" destId="{45D0AF20-D779-B145-A318-2D168F0F7A10}" srcOrd="0" destOrd="0" presId="urn:microsoft.com/office/officeart/2008/layout/HorizontalMultiLevelHierarchy"/>
    <dgm:cxn modelId="{97B03E50-3904-E545-9430-B8FFF858D8D0}" type="presParOf" srcId="{15661B70-31E8-EC4C-83D6-DEEB1F2937FA}" destId="{B23DAAE7-BFA6-4645-A5CA-2630F45E4E40}" srcOrd="1" destOrd="0" presId="urn:microsoft.com/office/officeart/2008/layout/HorizontalMultiLevelHierarchy"/>
    <dgm:cxn modelId="{F79AC1FB-2649-9344-8EFF-A339D8BEEE23}" type="presParOf" srcId="{B23DAAE7-BFA6-4645-A5CA-2630F45E4E40}" destId="{ADFA3780-8460-214F-856D-2F1B48F26EC4}" srcOrd="0" destOrd="0" presId="urn:microsoft.com/office/officeart/2008/layout/HorizontalMultiLevelHierarchy"/>
    <dgm:cxn modelId="{9534A30B-AE0A-C942-B036-47929DED592F}" type="presParOf" srcId="{ADFA3780-8460-214F-856D-2F1B48F26EC4}" destId="{54FCA9F6-C8B6-2944-8411-5DAB700F7D79}" srcOrd="0" destOrd="0" presId="urn:microsoft.com/office/officeart/2008/layout/HorizontalMultiLevelHierarchy"/>
    <dgm:cxn modelId="{29C44A29-A7AB-DC4F-88D5-674F7A1ACC16}" type="presParOf" srcId="{B23DAAE7-BFA6-4645-A5CA-2630F45E4E40}" destId="{B02B1E0D-BCB4-CF4C-B27A-DD783085EC63}" srcOrd="1" destOrd="0" presId="urn:microsoft.com/office/officeart/2008/layout/HorizontalMultiLevelHierarchy"/>
    <dgm:cxn modelId="{4453428B-A5A5-EA42-9E71-E2940CD0F641}" type="presParOf" srcId="{B02B1E0D-BCB4-CF4C-B27A-DD783085EC63}" destId="{EBE14703-08F2-894B-8A92-979C9B58DDDA}" srcOrd="0" destOrd="0" presId="urn:microsoft.com/office/officeart/2008/layout/HorizontalMultiLevelHierarchy"/>
    <dgm:cxn modelId="{551D8835-88EC-6B46-8896-065C4114B274}" type="presParOf" srcId="{B02B1E0D-BCB4-CF4C-B27A-DD783085EC63}" destId="{8F5F4CFA-D7B9-B647-A75D-F049FD9E8263}" srcOrd="1" destOrd="0" presId="urn:microsoft.com/office/officeart/2008/layout/HorizontalMultiLevelHierarchy"/>
    <dgm:cxn modelId="{988F387E-C441-3749-ACBF-D92492636EFB}" type="presParOf" srcId="{88A5FA21-9899-AF4D-A550-2E79D57A26EC}" destId="{BAC003BF-6391-A949-A7AE-872C48BE643F}" srcOrd="2" destOrd="0" presId="urn:microsoft.com/office/officeart/2008/layout/HorizontalMultiLevelHierarchy"/>
    <dgm:cxn modelId="{82906900-3F14-BF46-8F93-358C8DBED7DB}" type="presParOf" srcId="{BAC003BF-6391-A949-A7AE-872C48BE643F}" destId="{53FAA554-22F9-2A47-AD83-1D63500452B6}" srcOrd="0" destOrd="0" presId="urn:microsoft.com/office/officeart/2008/layout/HorizontalMultiLevelHierarchy"/>
    <dgm:cxn modelId="{490D74F5-14C6-A44C-9763-4CA7302013E1}" type="presParOf" srcId="{88A5FA21-9899-AF4D-A550-2E79D57A26EC}" destId="{8E9A9734-2405-D94D-B97A-F2818152063E}" srcOrd="3" destOrd="0" presId="urn:microsoft.com/office/officeart/2008/layout/HorizontalMultiLevelHierarchy"/>
    <dgm:cxn modelId="{95B30E3B-1AE8-9D40-ABE8-B8655F22473A}" type="presParOf" srcId="{8E9A9734-2405-D94D-B97A-F2818152063E}" destId="{AB0B42C5-2218-CE4F-93F3-9EC13014C212}" srcOrd="0" destOrd="0" presId="urn:microsoft.com/office/officeart/2008/layout/HorizontalMultiLevelHierarchy"/>
    <dgm:cxn modelId="{5D7D34BF-CF40-8944-84B7-7F54183EBDEC}" type="presParOf" srcId="{8E9A9734-2405-D94D-B97A-F2818152063E}" destId="{6ACB6403-2802-FA47-B587-2DF83AE4A78B}" srcOrd="1" destOrd="0" presId="urn:microsoft.com/office/officeart/2008/layout/HorizontalMultiLevelHierarchy"/>
    <dgm:cxn modelId="{A4097ADF-630F-9544-A934-D8396F042FF4}" type="presParOf" srcId="{6ACB6403-2802-FA47-B587-2DF83AE4A78B}" destId="{E7150C88-B0D9-9B46-9212-60036EE952B1}" srcOrd="0" destOrd="0" presId="urn:microsoft.com/office/officeart/2008/layout/HorizontalMultiLevelHierarchy"/>
    <dgm:cxn modelId="{D69550DF-92EF-B743-8BA7-3951A97A8F28}" type="presParOf" srcId="{E7150C88-B0D9-9B46-9212-60036EE952B1}" destId="{FBF385B4-ADCC-C544-9DD1-54657D2794BD}" srcOrd="0" destOrd="0" presId="urn:microsoft.com/office/officeart/2008/layout/HorizontalMultiLevelHierarchy"/>
    <dgm:cxn modelId="{F2323734-E1C5-B743-BEEF-7A234466EC25}" type="presParOf" srcId="{6ACB6403-2802-FA47-B587-2DF83AE4A78B}" destId="{D00CAAA3-BFC3-3442-A6E3-0BD79A1042E8}" srcOrd="1" destOrd="0" presId="urn:microsoft.com/office/officeart/2008/layout/HorizontalMultiLevelHierarchy"/>
    <dgm:cxn modelId="{1DD2A41F-37D1-094E-89EE-1C4DB603ACF8}" type="presParOf" srcId="{D00CAAA3-BFC3-3442-A6E3-0BD79A1042E8}" destId="{08F6069A-AD22-634A-9443-5C74D806011E}" srcOrd="0" destOrd="0" presId="urn:microsoft.com/office/officeart/2008/layout/HorizontalMultiLevelHierarchy"/>
    <dgm:cxn modelId="{628C87B1-D47D-2246-A7B1-355D4E7C3F8A}" type="presParOf" srcId="{D00CAAA3-BFC3-3442-A6E3-0BD79A1042E8}" destId="{89841D6D-5E55-4A42-8E26-CDAAD4AE5357}" srcOrd="1" destOrd="0" presId="urn:microsoft.com/office/officeart/2008/layout/HorizontalMultiLevelHierarchy"/>
    <dgm:cxn modelId="{31912B45-B5AD-1C4F-A893-20F8E9B9B2C0}" type="presParOf" srcId="{88A5FA21-9899-AF4D-A550-2E79D57A26EC}" destId="{FAFFC8EE-071B-9E43-9424-B3A041DBD171}" srcOrd="4" destOrd="0" presId="urn:microsoft.com/office/officeart/2008/layout/HorizontalMultiLevelHierarchy"/>
    <dgm:cxn modelId="{57BCE989-5953-F84B-9C8E-E6B0E743572E}" type="presParOf" srcId="{FAFFC8EE-071B-9E43-9424-B3A041DBD171}" destId="{79D3271E-23EA-B442-BDBF-27F87C22C3F7}" srcOrd="0" destOrd="0" presId="urn:microsoft.com/office/officeart/2008/layout/HorizontalMultiLevelHierarchy"/>
    <dgm:cxn modelId="{65AFD76B-8B16-E147-B7B0-0859516424D7}" type="presParOf" srcId="{88A5FA21-9899-AF4D-A550-2E79D57A26EC}" destId="{8FED5DF0-B383-9E4D-B0A3-28828D8705F4}" srcOrd="5" destOrd="0" presId="urn:microsoft.com/office/officeart/2008/layout/HorizontalMultiLevelHierarchy"/>
    <dgm:cxn modelId="{78FEAE68-E782-2244-B3F0-81B507B537C3}" type="presParOf" srcId="{8FED5DF0-B383-9E4D-B0A3-28828D8705F4}" destId="{AECD6BAF-6DB0-5A4F-8528-895BD4F7E0A9}" srcOrd="0" destOrd="0" presId="urn:microsoft.com/office/officeart/2008/layout/HorizontalMultiLevelHierarchy"/>
    <dgm:cxn modelId="{FA0818DD-3B5A-B143-A235-56F654084431}" type="presParOf" srcId="{8FED5DF0-B383-9E4D-B0A3-28828D8705F4}" destId="{57824551-582A-AF4B-BE73-09DFF0DB8214}" srcOrd="1" destOrd="0" presId="urn:microsoft.com/office/officeart/2008/layout/HorizontalMultiLevelHierarchy"/>
    <dgm:cxn modelId="{7E54CFCF-C995-C54C-A14C-CE327B8E620F}" type="presParOf" srcId="{57824551-582A-AF4B-BE73-09DFF0DB8214}" destId="{F569132C-8693-6847-8870-49209F549417}" srcOrd="0" destOrd="0" presId="urn:microsoft.com/office/officeart/2008/layout/HorizontalMultiLevelHierarchy"/>
    <dgm:cxn modelId="{C8FC2FE1-2D87-A643-937D-13E5907E2175}" type="presParOf" srcId="{F569132C-8693-6847-8870-49209F549417}" destId="{0D12DAA3-44FD-E148-8957-EAB48B46E058}" srcOrd="0" destOrd="0" presId="urn:microsoft.com/office/officeart/2008/layout/HorizontalMultiLevelHierarchy"/>
    <dgm:cxn modelId="{0E379F57-B58D-1C45-A043-2948A3356EAE}" type="presParOf" srcId="{57824551-582A-AF4B-BE73-09DFF0DB8214}" destId="{55815612-F336-5E49-BE22-48C8A5161420}" srcOrd="1" destOrd="0" presId="urn:microsoft.com/office/officeart/2008/layout/HorizontalMultiLevelHierarchy"/>
    <dgm:cxn modelId="{42B87D91-0C42-294F-879F-E54C44AC5EF6}" type="presParOf" srcId="{55815612-F336-5E49-BE22-48C8A5161420}" destId="{D476441B-4AFD-4F41-A3C6-7D09EA1477BF}" srcOrd="0" destOrd="0" presId="urn:microsoft.com/office/officeart/2008/layout/HorizontalMultiLevelHierarchy"/>
    <dgm:cxn modelId="{D4F65AD7-BC0D-0648-83A8-5BE94CC70F7D}" type="presParOf" srcId="{55815612-F336-5E49-BE22-48C8A5161420}" destId="{66E0CE1A-4125-194F-A0B1-9CF47B2180E0}" srcOrd="1" destOrd="0" presId="urn:microsoft.com/office/officeart/2008/layout/HorizontalMultiLevelHierarchy"/>
    <dgm:cxn modelId="{732482E0-0AF3-CA41-B0CD-F2B761FF67D4}" type="presParOf" srcId="{08A87418-02F6-F14C-B77A-6F6D4510CFB7}" destId="{2551D308-2AD6-D34C-9709-BB630152B966}" srcOrd="1" destOrd="0" presId="urn:microsoft.com/office/officeart/2008/layout/HorizontalMultiLevelHierarchy"/>
    <dgm:cxn modelId="{6F2F539C-B2DE-BD42-BA4D-91E6577F39A6}" type="presParOf" srcId="{2551D308-2AD6-D34C-9709-BB630152B966}" destId="{BF12B559-B412-9E43-B6A8-9DFE3890C75B}" srcOrd="0" destOrd="0" presId="urn:microsoft.com/office/officeart/2008/layout/HorizontalMultiLevelHierarchy"/>
    <dgm:cxn modelId="{3B7C572B-5584-DC44-A619-C22D46A839F2}" type="presParOf" srcId="{2551D308-2AD6-D34C-9709-BB630152B966}" destId="{4D0B3239-638E-4C40-9C6D-D33CAA4292E7}" srcOrd="1" destOrd="0" presId="urn:microsoft.com/office/officeart/2008/layout/HorizontalMultiLevelHierarchy"/>
    <dgm:cxn modelId="{24A6897C-9585-2545-B799-14169C0F3B8B}" type="presParOf" srcId="{4D0B3239-638E-4C40-9C6D-D33CAA4292E7}" destId="{F2610C8A-33EC-334C-AA83-7FE71AF8092A}" srcOrd="0" destOrd="0" presId="urn:microsoft.com/office/officeart/2008/layout/HorizontalMultiLevelHierarchy"/>
    <dgm:cxn modelId="{C909C406-D55D-454D-9CAD-FC7873AB796E}" type="presParOf" srcId="{F2610C8A-33EC-334C-AA83-7FE71AF8092A}" destId="{F934C853-E394-EA4E-831F-E8269CE593C0}" srcOrd="0" destOrd="0" presId="urn:microsoft.com/office/officeart/2008/layout/HorizontalMultiLevelHierarchy"/>
    <dgm:cxn modelId="{81A98DEE-CE46-7747-99EF-52F800559432}" type="presParOf" srcId="{4D0B3239-638E-4C40-9C6D-D33CAA4292E7}" destId="{5BE0D950-4755-1F41-A739-4B4A411E1B3A}" srcOrd="1" destOrd="0" presId="urn:microsoft.com/office/officeart/2008/layout/HorizontalMultiLevelHierarchy"/>
    <dgm:cxn modelId="{44AFFA2A-A141-7641-9DC7-5A80B22CAA94}" type="presParOf" srcId="{5BE0D950-4755-1F41-A739-4B4A411E1B3A}" destId="{7982C2EA-486E-5B43-926D-C362E8A42DFC}" srcOrd="0" destOrd="0" presId="urn:microsoft.com/office/officeart/2008/layout/HorizontalMultiLevelHierarchy"/>
    <dgm:cxn modelId="{A2073A1C-6640-BD4E-B242-5AFCD6F01833}" type="presParOf" srcId="{5BE0D950-4755-1F41-A739-4B4A411E1B3A}" destId="{5FFD3D50-3232-414B-A924-0163A5E7A25A}" srcOrd="1" destOrd="0" presId="urn:microsoft.com/office/officeart/2008/layout/HorizontalMultiLevelHierarchy"/>
    <dgm:cxn modelId="{C7EB7893-17A3-C24E-B56D-ABED911B9BA9}" type="presParOf" srcId="{5FFD3D50-3232-414B-A924-0163A5E7A25A}" destId="{0CD89524-82CF-5D4F-BC22-A1DE995EAE41}" srcOrd="0" destOrd="0" presId="urn:microsoft.com/office/officeart/2008/layout/HorizontalMultiLevelHierarchy"/>
    <dgm:cxn modelId="{E5F605CF-A9D2-FF44-9E76-FCF01B91FEBB}" type="presParOf" srcId="{0CD89524-82CF-5D4F-BC22-A1DE995EAE41}" destId="{3C9625B3-15EF-E149-B65F-231D8426DCBD}" srcOrd="0" destOrd="0" presId="urn:microsoft.com/office/officeart/2008/layout/HorizontalMultiLevelHierarchy"/>
    <dgm:cxn modelId="{3FE1F5B8-96FA-D44E-99A6-349F22723D6E}" type="presParOf" srcId="{5FFD3D50-3232-414B-A924-0163A5E7A25A}" destId="{BE288F03-8230-9240-9CDD-A5B69DBDE6D5}" srcOrd="1" destOrd="0" presId="urn:microsoft.com/office/officeart/2008/layout/HorizontalMultiLevelHierarchy"/>
    <dgm:cxn modelId="{01671D60-E56E-4E44-B18F-90064CDFAF37}" type="presParOf" srcId="{BE288F03-8230-9240-9CDD-A5B69DBDE6D5}" destId="{0B81F53E-4EF0-734A-8B08-D9FF141B7183}" srcOrd="0" destOrd="0" presId="urn:microsoft.com/office/officeart/2008/layout/HorizontalMultiLevelHierarchy"/>
    <dgm:cxn modelId="{3FE05417-FF4E-974C-9041-09F5ED762D95}" type="presParOf" srcId="{BE288F03-8230-9240-9CDD-A5B69DBDE6D5}" destId="{089D6DB3-9C6E-A049-9CE5-ECEB2C7C7AB2}" srcOrd="1" destOrd="0" presId="urn:microsoft.com/office/officeart/2008/layout/HorizontalMultiLevelHierarchy"/>
    <dgm:cxn modelId="{54760318-E892-6C41-A123-CDC804FF1E7A}" type="presParOf" srcId="{4D0B3239-638E-4C40-9C6D-D33CAA4292E7}" destId="{C8547ECA-3D91-0248-8A04-06B18FB2AAD1}" srcOrd="2" destOrd="0" presId="urn:microsoft.com/office/officeart/2008/layout/HorizontalMultiLevelHierarchy"/>
    <dgm:cxn modelId="{22C294A9-8CB6-A147-8358-D3759EC20F05}" type="presParOf" srcId="{C8547ECA-3D91-0248-8A04-06B18FB2AAD1}" destId="{FFCDDD14-F64B-7749-9993-25A11AD58D2A}" srcOrd="0" destOrd="0" presId="urn:microsoft.com/office/officeart/2008/layout/HorizontalMultiLevelHierarchy"/>
    <dgm:cxn modelId="{00186045-E4BD-674A-A33E-87FEF2010173}" type="presParOf" srcId="{4D0B3239-638E-4C40-9C6D-D33CAA4292E7}" destId="{0F5F280F-3FE0-E046-9D66-5B989EB3EB69}" srcOrd="3" destOrd="0" presId="urn:microsoft.com/office/officeart/2008/layout/HorizontalMultiLevelHierarchy"/>
    <dgm:cxn modelId="{00201031-F34F-924D-860C-60227053240C}" type="presParOf" srcId="{0F5F280F-3FE0-E046-9D66-5B989EB3EB69}" destId="{16109C67-65E5-3D41-93E8-980FFD0748D8}" srcOrd="0" destOrd="0" presId="urn:microsoft.com/office/officeart/2008/layout/HorizontalMultiLevelHierarchy"/>
    <dgm:cxn modelId="{C4657CE4-B9CD-8C4D-A439-89DB13411C09}" type="presParOf" srcId="{0F5F280F-3FE0-E046-9D66-5B989EB3EB69}" destId="{DDA73F7A-1F46-A642-9F2F-7B87408D2415}" srcOrd="1" destOrd="0" presId="urn:microsoft.com/office/officeart/2008/layout/HorizontalMultiLevelHierarchy"/>
    <dgm:cxn modelId="{CCD71393-3435-FF45-AFEB-70433A199B99}" type="presParOf" srcId="{DDA73F7A-1F46-A642-9F2F-7B87408D2415}" destId="{819765FB-E394-3C41-9C0A-BA05281FE66A}" srcOrd="0" destOrd="0" presId="urn:microsoft.com/office/officeart/2008/layout/HorizontalMultiLevelHierarchy"/>
    <dgm:cxn modelId="{A88A3B01-D318-834C-BD2D-91349412755C}" type="presParOf" srcId="{819765FB-E394-3C41-9C0A-BA05281FE66A}" destId="{61BA25A9-4CAF-814C-8329-DEB00C71D4F1}" srcOrd="0" destOrd="0" presId="urn:microsoft.com/office/officeart/2008/layout/HorizontalMultiLevelHierarchy"/>
    <dgm:cxn modelId="{2DFA2089-277C-3445-A9ED-ECE55666B50E}" type="presParOf" srcId="{DDA73F7A-1F46-A642-9F2F-7B87408D2415}" destId="{784CC162-BEEC-6545-BD2A-42F9318F4C98}" srcOrd="1" destOrd="0" presId="urn:microsoft.com/office/officeart/2008/layout/HorizontalMultiLevelHierarchy"/>
    <dgm:cxn modelId="{2520E05E-BEDB-A748-A9D5-BA122921252A}" type="presParOf" srcId="{784CC162-BEEC-6545-BD2A-42F9318F4C98}" destId="{8A3FE22D-5A24-F34F-894B-A6D376A84FB3}" srcOrd="0" destOrd="0" presId="urn:microsoft.com/office/officeart/2008/layout/HorizontalMultiLevelHierarchy"/>
    <dgm:cxn modelId="{871CCF34-34D3-A94C-A053-9F90B5B1CDF1}" type="presParOf" srcId="{784CC162-BEEC-6545-BD2A-42F9318F4C98}" destId="{8EA7FCB8-3763-B847-8554-84FD7A5E4A1B}" srcOrd="1" destOrd="0" presId="urn:microsoft.com/office/officeart/2008/layout/HorizontalMultiLevelHierarchy"/>
    <dgm:cxn modelId="{65DD6ADF-4D1B-3E4C-9D07-7F6BF978D2BB}" type="presParOf" srcId="{4D0B3239-638E-4C40-9C6D-D33CAA4292E7}" destId="{CFF2BC97-B511-A44D-9735-EB6EB530198F}" srcOrd="4" destOrd="0" presId="urn:microsoft.com/office/officeart/2008/layout/HorizontalMultiLevelHierarchy"/>
    <dgm:cxn modelId="{30C00FAC-82E4-9B4A-B1C3-AAE04781D62B}" type="presParOf" srcId="{CFF2BC97-B511-A44D-9735-EB6EB530198F}" destId="{341150DE-2A9B-174A-B9E6-0BE53A124764}" srcOrd="0" destOrd="0" presId="urn:microsoft.com/office/officeart/2008/layout/HorizontalMultiLevelHierarchy"/>
    <dgm:cxn modelId="{59EDBDEB-1947-AF40-8136-47BFFEA4889C}" type="presParOf" srcId="{4D0B3239-638E-4C40-9C6D-D33CAA4292E7}" destId="{02A47235-2A98-DD40-8C92-3303BFA73785}" srcOrd="5" destOrd="0" presId="urn:microsoft.com/office/officeart/2008/layout/HorizontalMultiLevelHierarchy"/>
    <dgm:cxn modelId="{F50FEF9F-EDE0-CE42-9B75-BEE5832A5501}" type="presParOf" srcId="{02A47235-2A98-DD40-8C92-3303BFA73785}" destId="{7311C728-5D80-8E46-BEE2-0B795437618C}" srcOrd="0" destOrd="0" presId="urn:microsoft.com/office/officeart/2008/layout/HorizontalMultiLevelHierarchy"/>
    <dgm:cxn modelId="{246AA175-F987-8A4D-8FCA-C87CF136761B}" type="presParOf" srcId="{02A47235-2A98-DD40-8C92-3303BFA73785}" destId="{9308809F-7C97-A949-84E9-A099B60CA137}" srcOrd="1" destOrd="0" presId="urn:microsoft.com/office/officeart/2008/layout/HorizontalMultiLevelHierarchy"/>
    <dgm:cxn modelId="{4047F7AC-67D8-C541-B196-30E9C7263325}" type="presParOf" srcId="{9308809F-7C97-A949-84E9-A099B60CA137}" destId="{D7A86C2E-320A-6A4E-8707-E8E70D64D7EE}" srcOrd="0" destOrd="0" presId="urn:microsoft.com/office/officeart/2008/layout/HorizontalMultiLevelHierarchy"/>
    <dgm:cxn modelId="{7C1975BA-73B4-1345-A7DE-96A1E23F89CA}" type="presParOf" srcId="{D7A86C2E-320A-6A4E-8707-E8E70D64D7EE}" destId="{DC39D729-BC03-0643-9D4B-A7616A9F1487}" srcOrd="0" destOrd="0" presId="urn:microsoft.com/office/officeart/2008/layout/HorizontalMultiLevelHierarchy"/>
    <dgm:cxn modelId="{2F8316B5-3EE3-C545-8A7E-806D5E5857CC}" type="presParOf" srcId="{9308809F-7C97-A949-84E9-A099B60CA137}" destId="{F36A4CE3-421B-0347-9FCB-69F1BCCE737B}" srcOrd="1" destOrd="0" presId="urn:microsoft.com/office/officeart/2008/layout/HorizontalMultiLevelHierarchy"/>
    <dgm:cxn modelId="{941A9947-B178-BE44-AB9E-18ECE3F77124}" type="presParOf" srcId="{F36A4CE3-421B-0347-9FCB-69F1BCCE737B}" destId="{B1CD9C04-88AF-1341-8474-EB4801787945}" srcOrd="0" destOrd="0" presId="urn:microsoft.com/office/officeart/2008/layout/HorizontalMultiLevelHierarchy"/>
    <dgm:cxn modelId="{AF55BC62-117B-074D-8CA2-28EB93C99829}" type="presParOf" srcId="{F36A4CE3-421B-0347-9FCB-69F1BCCE737B}" destId="{B2C0735C-7215-B24B-8BF0-2D4BAB3D9ECB}" srcOrd="1" destOrd="0" presId="urn:microsoft.com/office/officeart/2008/layout/HorizontalMultiLevelHierarchy"/>
    <dgm:cxn modelId="{0B2516EB-A220-D144-82B3-20D9D5A1CA66}" type="presParOf" srcId="{4D0B3239-638E-4C40-9C6D-D33CAA4292E7}" destId="{743F3BC2-BDFA-704E-90E4-AB844EC25B95}" srcOrd="6" destOrd="0" presId="urn:microsoft.com/office/officeart/2008/layout/HorizontalMultiLevelHierarchy"/>
    <dgm:cxn modelId="{68F7E566-CCCB-D84C-95BC-8BAC0341D1F7}" type="presParOf" srcId="{743F3BC2-BDFA-704E-90E4-AB844EC25B95}" destId="{CCF9AD1F-2DB9-574D-A873-877897ED03A6}" srcOrd="0" destOrd="0" presId="urn:microsoft.com/office/officeart/2008/layout/HorizontalMultiLevelHierarchy"/>
    <dgm:cxn modelId="{22E6CAD0-831E-A948-8AC1-93F769D4F074}" type="presParOf" srcId="{4D0B3239-638E-4C40-9C6D-D33CAA4292E7}" destId="{DB243A54-6210-584F-88CB-AB0240BC5D89}" srcOrd="7" destOrd="0" presId="urn:microsoft.com/office/officeart/2008/layout/HorizontalMultiLevelHierarchy"/>
    <dgm:cxn modelId="{E4221042-F6A1-D048-A04D-0F45CCDE0DE9}" type="presParOf" srcId="{DB243A54-6210-584F-88CB-AB0240BC5D89}" destId="{09AD5720-5DA4-4F49-9562-ABE05203034D}" srcOrd="0" destOrd="0" presId="urn:microsoft.com/office/officeart/2008/layout/HorizontalMultiLevelHierarchy"/>
    <dgm:cxn modelId="{0EB8736D-186C-3C43-8711-6712A63288C4}" type="presParOf" srcId="{DB243A54-6210-584F-88CB-AB0240BC5D89}" destId="{6B03D66C-20EF-EF4F-A44D-9CA7C8D67B32}" srcOrd="1" destOrd="0" presId="urn:microsoft.com/office/officeart/2008/layout/HorizontalMultiLevelHierarchy"/>
    <dgm:cxn modelId="{62820476-22B5-1444-A377-A9D5C058ECA3}" type="presParOf" srcId="{6B03D66C-20EF-EF4F-A44D-9CA7C8D67B32}" destId="{E5895694-538D-8A4E-8E57-BBACCC984C7E}" srcOrd="0" destOrd="0" presId="urn:microsoft.com/office/officeart/2008/layout/HorizontalMultiLevelHierarchy"/>
    <dgm:cxn modelId="{A0DC288D-3EC4-1A42-ADF1-0C32914BD1B7}" type="presParOf" srcId="{E5895694-538D-8A4E-8E57-BBACCC984C7E}" destId="{FBC02E2B-5E08-AF40-AC5C-237F0A60C816}" srcOrd="0" destOrd="0" presId="urn:microsoft.com/office/officeart/2008/layout/HorizontalMultiLevelHierarchy"/>
    <dgm:cxn modelId="{C31D5A6A-3E47-CD4F-8522-C810C1FDBECC}" type="presParOf" srcId="{6B03D66C-20EF-EF4F-A44D-9CA7C8D67B32}" destId="{D2B2F469-3C1A-054E-96DE-A94098B88AD9}" srcOrd="1" destOrd="0" presId="urn:microsoft.com/office/officeart/2008/layout/HorizontalMultiLevelHierarchy"/>
    <dgm:cxn modelId="{9D6281C6-D7DC-3B4A-9E39-C6D3B4EB392B}" type="presParOf" srcId="{D2B2F469-3C1A-054E-96DE-A94098B88AD9}" destId="{2C3D5889-743A-B84A-978F-FF9C0D90BF8D}" srcOrd="0" destOrd="0" presId="urn:microsoft.com/office/officeart/2008/layout/HorizontalMultiLevelHierarchy"/>
    <dgm:cxn modelId="{A68C5E99-C7F8-BD4B-B628-B510106D7C1E}" type="presParOf" srcId="{D2B2F469-3C1A-054E-96DE-A94098B88AD9}" destId="{B6B60919-0801-BD49-9766-94921464826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95694-538D-8A4E-8E57-BBACCC984C7E}">
      <dsp:nvSpPr>
        <dsp:cNvPr id="0" name=""/>
        <dsp:cNvSpPr/>
      </dsp:nvSpPr>
      <dsp:spPr>
        <a:xfrm>
          <a:off x="2660945" y="4174813"/>
          <a:ext cx="276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285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92181" y="4213626"/>
        <a:ext cx="13814" cy="13814"/>
      </dsp:txXfrm>
    </dsp:sp>
    <dsp:sp modelId="{743F3BC2-BDFA-704E-90E4-AB844EC25B95}">
      <dsp:nvSpPr>
        <dsp:cNvPr id="0" name=""/>
        <dsp:cNvSpPr/>
      </dsp:nvSpPr>
      <dsp:spPr>
        <a:xfrm>
          <a:off x="1003233" y="3430846"/>
          <a:ext cx="276285" cy="789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142" y="0"/>
              </a:lnTo>
              <a:lnTo>
                <a:pt x="138142" y="789687"/>
              </a:lnTo>
              <a:lnTo>
                <a:pt x="276285" y="7896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0460" y="3804774"/>
        <a:ext cx="41831" cy="41831"/>
      </dsp:txXfrm>
    </dsp:sp>
    <dsp:sp modelId="{D7A86C2E-320A-6A4E-8707-E8E70D64D7EE}">
      <dsp:nvSpPr>
        <dsp:cNvPr id="0" name=""/>
        <dsp:cNvSpPr/>
      </dsp:nvSpPr>
      <dsp:spPr>
        <a:xfrm>
          <a:off x="2660945" y="3648355"/>
          <a:ext cx="276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285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92181" y="3687168"/>
        <a:ext cx="13814" cy="13814"/>
      </dsp:txXfrm>
    </dsp:sp>
    <dsp:sp modelId="{CFF2BC97-B511-A44D-9735-EB6EB530198F}">
      <dsp:nvSpPr>
        <dsp:cNvPr id="0" name=""/>
        <dsp:cNvSpPr/>
      </dsp:nvSpPr>
      <dsp:spPr>
        <a:xfrm>
          <a:off x="1003233" y="3430846"/>
          <a:ext cx="276285" cy="263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142" y="0"/>
              </a:lnTo>
              <a:lnTo>
                <a:pt x="138142" y="263229"/>
              </a:lnTo>
              <a:lnTo>
                <a:pt x="276285" y="2632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1836" y="3552920"/>
        <a:ext cx="19080" cy="19080"/>
      </dsp:txXfrm>
    </dsp:sp>
    <dsp:sp modelId="{819765FB-E394-3C41-9C0A-BA05281FE66A}">
      <dsp:nvSpPr>
        <dsp:cNvPr id="0" name=""/>
        <dsp:cNvSpPr/>
      </dsp:nvSpPr>
      <dsp:spPr>
        <a:xfrm>
          <a:off x="2660945" y="3121897"/>
          <a:ext cx="276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285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92181" y="3160709"/>
        <a:ext cx="13814" cy="13814"/>
      </dsp:txXfrm>
    </dsp:sp>
    <dsp:sp modelId="{C8547ECA-3D91-0248-8A04-06B18FB2AAD1}">
      <dsp:nvSpPr>
        <dsp:cNvPr id="0" name=""/>
        <dsp:cNvSpPr/>
      </dsp:nvSpPr>
      <dsp:spPr>
        <a:xfrm>
          <a:off x="1003233" y="3167617"/>
          <a:ext cx="276285" cy="263229"/>
        </a:xfrm>
        <a:custGeom>
          <a:avLst/>
          <a:gdLst/>
          <a:ahLst/>
          <a:cxnLst/>
          <a:rect l="0" t="0" r="0" b="0"/>
          <a:pathLst>
            <a:path>
              <a:moveTo>
                <a:pt x="0" y="263229"/>
              </a:moveTo>
              <a:lnTo>
                <a:pt x="138142" y="263229"/>
              </a:lnTo>
              <a:lnTo>
                <a:pt x="138142" y="0"/>
              </a:lnTo>
              <a:lnTo>
                <a:pt x="27628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1836" y="3289691"/>
        <a:ext cx="19080" cy="19080"/>
      </dsp:txXfrm>
    </dsp:sp>
    <dsp:sp modelId="{0CD89524-82CF-5D4F-BC22-A1DE995EAE41}">
      <dsp:nvSpPr>
        <dsp:cNvPr id="0" name=""/>
        <dsp:cNvSpPr/>
      </dsp:nvSpPr>
      <dsp:spPr>
        <a:xfrm>
          <a:off x="2660945" y="2595438"/>
          <a:ext cx="276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285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92181" y="2634251"/>
        <a:ext cx="13814" cy="13814"/>
      </dsp:txXfrm>
    </dsp:sp>
    <dsp:sp modelId="{F2610C8A-33EC-334C-AA83-7FE71AF8092A}">
      <dsp:nvSpPr>
        <dsp:cNvPr id="0" name=""/>
        <dsp:cNvSpPr/>
      </dsp:nvSpPr>
      <dsp:spPr>
        <a:xfrm>
          <a:off x="1003233" y="2641158"/>
          <a:ext cx="276285" cy="789687"/>
        </a:xfrm>
        <a:custGeom>
          <a:avLst/>
          <a:gdLst/>
          <a:ahLst/>
          <a:cxnLst/>
          <a:rect l="0" t="0" r="0" b="0"/>
          <a:pathLst>
            <a:path>
              <a:moveTo>
                <a:pt x="0" y="789687"/>
              </a:moveTo>
              <a:lnTo>
                <a:pt x="138142" y="789687"/>
              </a:lnTo>
              <a:lnTo>
                <a:pt x="138142" y="0"/>
              </a:lnTo>
              <a:lnTo>
                <a:pt x="27628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0460" y="3015086"/>
        <a:ext cx="41831" cy="41831"/>
      </dsp:txXfrm>
    </dsp:sp>
    <dsp:sp modelId="{F569132C-8693-6847-8870-49209F549417}">
      <dsp:nvSpPr>
        <dsp:cNvPr id="0" name=""/>
        <dsp:cNvSpPr/>
      </dsp:nvSpPr>
      <dsp:spPr>
        <a:xfrm>
          <a:off x="2660945" y="1589626"/>
          <a:ext cx="276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285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92181" y="1628438"/>
        <a:ext cx="13814" cy="13814"/>
      </dsp:txXfrm>
    </dsp:sp>
    <dsp:sp modelId="{FAFFC8EE-071B-9E43-9424-B3A041DBD171}">
      <dsp:nvSpPr>
        <dsp:cNvPr id="0" name=""/>
        <dsp:cNvSpPr/>
      </dsp:nvSpPr>
      <dsp:spPr>
        <a:xfrm>
          <a:off x="1003233" y="1108887"/>
          <a:ext cx="276285" cy="526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142" y="0"/>
              </a:lnTo>
              <a:lnTo>
                <a:pt x="138142" y="526458"/>
              </a:lnTo>
              <a:lnTo>
                <a:pt x="276285" y="5264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6512" y="1357253"/>
        <a:ext cx="29727" cy="29727"/>
      </dsp:txXfrm>
    </dsp:sp>
    <dsp:sp modelId="{E7150C88-B0D9-9B46-9212-60036EE952B1}">
      <dsp:nvSpPr>
        <dsp:cNvPr id="0" name=""/>
        <dsp:cNvSpPr/>
      </dsp:nvSpPr>
      <dsp:spPr>
        <a:xfrm>
          <a:off x="2660945" y="1063167"/>
          <a:ext cx="276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285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92181" y="1101980"/>
        <a:ext cx="13814" cy="13814"/>
      </dsp:txXfrm>
    </dsp:sp>
    <dsp:sp modelId="{BAC003BF-6391-A949-A7AE-872C48BE643F}">
      <dsp:nvSpPr>
        <dsp:cNvPr id="0" name=""/>
        <dsp:cNvSpPr/>
      </dsp:nvSpPr>
      <dsp:spPr>
        <a:xfrm>
          <a:off x="1003233" y="1063167"/>
          <a:ext cx="276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285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4469" y="1101980"/>
        <a:ext cx="13814" cy="13814"/>
      </dsp:txXfrm>
    </dsp:sp>
    <dsp:sp modelId="{ADFA3780-8460-214F-856D-2F1B48F26EC4}">
      <dsp:nvSpPr>
        <dsp:cNvPr id="0" name=""/>
        <dsp:cNvSpPr/>
      </dsp:nvSpPr>
      <dsp:spPr>
        <a:xfrm>
          <a:off x="2660945" y="536709"/>
          <a:ext cx="276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285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92181" y="575522"/>
        <a:ext cx="13814" cy="13814"/>
      </dsp:txXfrm>
    </dsp:sp>
    <dsp:sp modelId="{32B01A39-3187-7545-AD5D-FC0A8F8B5664}">
      <dsp:nvSpPr>
        <dsp:cNvPr id="0" name=""/>
        <dsp:cNvSpPr/>
      </dsp:nvSpPr>
      <dsp:spPr>
        <a:xfrm>
          <a:off x="1003233" y="582429"/>
          <a:ext cx="276285" cy="526458"/>
        </a:xfrm>
        <a:custGeom>
          <a:avLst/>
          <a:gdLst/>
          <a:ahLst/>
          <a:cxnLst/>
          <a:rect l="0" t="0" r="0" b="0"/>
          <a:pathLst>
            <a:path>
              <a:moveTo>
                <a:pt x="0" y="526458"/>
              </a:moveTo>
              <a:lnTo>
                <a:pt x="138142" y="526458"/>
              </a:lnTo>
              <a:lnTo>
                <a:pt x="138142" y="0"/>
              </a:lnTo>
              <a:lnTo>
                <a:pt x="27628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6512" y="830794"/>
        <a:ext cx="29727" cy="29727"/>
      </dsp:txXfrm>
    </dsp:sp>
    <dsp:sp modelId="{9D6E0989-EB91-F246-9AA4-0BE0BE5802E4}">
      <dsp:nvSpPr>
        <dsp:cNvPr id="0" name=""/>
        <dsp:cNvSpPr/>
      </dsp:nvSpPr>
      <dsp:spPr>
        <a:xfrm rot="16200000">
          <a:off x="-315683" y="898304"/>
          <a:ext cx="2216666" cy="421166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Demographic</a:t>
          </a:r>
        </a:p>
      </dsp:txBody>
      <dsp:txXfrm>
        <a:off x="-315683" y="898304"/>
        <a:ext cx="2216666" cy="421166"/>
      </dsp:txXfrm>
    </dsp:sp>
    <dsp:sp modelId="{45D0AF20-D779-B145-A318-2D168F0F7A10}">
      <dsp:nvSpPr>
        <dsp:cNvPr id="0" name=""/>
        <dsp:cNvSpPr/>
      </dsp:nvSpPr>
      <dsp:spPr>
        <a:xfrm>
          <a:off x="1279518" y="371845"/>
          <a:ext cx="1381426" cy="421166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Female sex</a:t>
          </a:r>
        </a:p>
      </dsp:txBody>
      <dsp:txXfrm>
        <a:off x="1279518" y="371845"/>
        <a:ext cx="1381426" cy="421166"/>
      </dsp:txXfrm>
    </dsp:sp>
    <dsp:sp modelId="{EBE14703-08F2-894B-8A92-979C9B58DDDA}">
      <dsp:nvSpPr>
        <dsp:cNvPr id="0" name=""/>
        <dsp:cNvSpPr/>
      </dsp:nvSpPr>
      <dsp:spPr>
        <a:xfrm>
          <a:off x="2937231" y="425353"/>
          <a:ext cx="722196" cy="31415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0.76</a:t>
          </a:r>
        </a:p>
      </dsp:txBody>
      <dsp:txXfrm>
        <a:off x="2937231" y="425353"/>
        <a:ext cx="722196" cy="314152"/>
      </dsp:txXfrm>
    </dsp:sp>
    <dsp:sp modelId="{AB0B42C5-2218-CE4F-93F3-9EC13014C212}">
      <dsp:nvSpPr>
        <dsp:cNvPr id="0" name=""/>
        <dsp:cNvSpPr/>
      </dsp:nvSpPr>
      <dsp:spPr>
        <a:xfrm>
          <a:off x="1279518" y="898304"/>
          <a:ext cx="1381426" cy="421166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Age </a:t>
          </a:r>
          <a:endParaRPr lang="en-US" sz="1200" kern="1200" dirty="0"/>
        </a:p>
      </dsp:txBody>
      <dsp:txXfrm>
        <a:off x="1279518" y="898304"/>
        <a:ext cx="1381426" cy="421166"/>
      </dsp:txXfrm>
    </dsp:sp>
    <dsp:sp modelId="{08F6069A-AD22-634A-9443-5C74D806011E}">
      <dsp:nvSpPr>
        <dsp:cNvPr id="0" name=""/>
        <dsp:cNvSpPr/>
      </dsp:nvSpPr>
      <dsp:spPr>
        <a:xfrm>
          <a:off x="2937231" y="951811"/>
          <a:ext cx="722196" cy="31415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1.11</a:t>
          </a:r>
        </a:p>
      </dsp:txBody>
      <dsp:txXfrm>
        <a:off x="2937231" y="951811"/>
        <a:ext cx="722196" cy="314152"/>
      </dsp:txXfrm>
    </dsp:sp>
    <dsp:sp modelId="{AECD6BAF-6DB0-5A4F-8528-895BD4F7E0A9}">
      <dsp:nvSpPr>
        <dsp:cNvPr id="0" name=""/>
        <dsp:cNvSpPr/>
      </dsp:nvSpPr>
      <dsp:spPr>
        <a:xfrm>
          <a:off x="1279518" y="1424762"/>
          <a:ext cx="1381426" cy="421166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Calendar </a:t>
          </a:r>
          <a:r>
            <a:rPr lang="en-US" sz="1400" kern="1200" dirty="0" smtClean="0"/>
            <a:t>Year</a:t>
          </a:r>
          <a:endParaRPr lang="en-US" sz="1200" kern="1200" dirty="0"/>
        </a:p>
      </dsp:txBody>
      <dsp:txXfrm>
        <a:off x="1279518" y="1424762"/>
        <a:ext cx="1381426" cy="421166"/>
      </dsp:txXfrm>
    </dsp:sp>
    <dsp:sp modelId="{D476441B-4AFD-4F41-A3C6-7D09EA1477BF}">
      <dsp:nvSpPr>
        <dsp:cNvPr id="0" name=""/>
        <dsp:cNvSpPr/>
      </dsp:nvSpPr>
      <dsp:spPr>
        <a:xfrm>
          <a:off x="2937231" y="1478269"/>
          <a:ext cx="722196" cy="31415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0.65</a:t>
          </a:r>
        </a:p>
      </dsp:txBody>
      <dsp:txXfrm>
        <a:off x="2937231" y="1478269"/>
        <a:ext cx="722196" cy="314152"/>
      </dsp:txXfrm>
    </dsp:sp>
    <dsp:sp modelId="{BF12B559-B412-9E43-B6A8-9DFE3890C75B}">
      <dsp:nvSpPr>
        <dsp:cNvPr id="0" name=""/>
        <dsp:cNvSpPr/>
      </dsp:nvSpPr>
      <dsp:spPr>
        <a:xfrm rot="16200000">
          <a:off x="-315683" y="3220262"/>
          <a:ext cx="2216666" cy="421166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Clinical</a:t>
          </a:r>
        </a:p>
      </dsp:txBody>
      <dsp:txXfrm>
        <a:off x="-315683" y="3220262"/>
        <a:ext cx="2216666" cy="421166"/>
      </dsp:txXfrm>
    </dsp:sp>
    <dsp:sp modelId="{7982C2EA-486E-5B43-926D-C362E8A42DFC}">
      <dsp:nvSpPr>
        <dsp:cNvPr id="0" name=""/>
        <dsp:cNvSpPr/>
      </dsp:nvSpPr>
      <dsp:spPr>
        <a:xfrm>
          <a:off x="1279518" y="2430575"/>
          <a:ext cx="1381426" cy="421166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Mood </a:t>
          </a:r>
          <a:r>
            <a:rPr lang="en-US" sz="1400" kern="1200" dirty="0"/>
            <a:t>disorder</a:t>
          </a:r>
        </a:p>
      </dsp:txBody>
      <dsp:txXfrm>
        <a:off x="1279518" y="2430575"/>
        <a:ext cx="1381426" cy="421166"/>
      </dsp:txXfrm>
    </dsp:sp>
    <dsp:sp modelId="{0B81F53E-4EF0-734A-8B08-D9FF141B7183}">
      <dsp:nvSpPr>
        <dsp:cNvPr id="0" name=""/>
        <dsp:cNvSpPr/>
      </dsp:nvSpPr>
      <dsp:spPr>
        <a:xfrm>
          <a:off x="2937231" y="2484082"/>
          <a:ext cx="722196" cy="31415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1.32</a:t>
          </a:r>
        </a:p>
      </dsp:txBody>
      <dsp:txXfrm>
        <a:off x="2937231" y="2484082"/>
        <a:ext cx="722196" cy="314152"/>
      </dsp:txXfrm>
    </dsp:sp>
    <dsp:sp modelId="{16109C67-65E5-3D41-93E8-980FFD0748D8}">
      <dsp:nvSpPr>
        <dsp:cNvPr id="0" name=""/>
        <dsp:cNvSpPr/>
      </dsp:nvSpPr>
      <dsp:spPr>
        <a:xfrm>
          <a:off x="1279518" y="2957033"/>
          <a:ext cx="1381426" cy="421166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Anxiety disorder</a:t>
          </a:r>
        </a:p>
      </dsp:txBody>
      <dsp:txXfrm>
        <a:off x="1279518" y="2957033"/>
        <a:ext cx="1381426" cy="421166"/>
      </dsp:txXfrm>
    </dsp:sp>
    <dsp:sp modelId="{8A3FE22D-5A24-F34F-894B-A6D376A84FB3}">
      <dsp:nvSpPr>
        <dsp:cNvPr id="0" name=""/>
        <dsp:cNvSpPr/>
      </dsp:nvSpPr>
      <dsp:spPr>
        <a:xfrm>
          <a:off x="2937231" y="3010540"/>
          <a:ext cx="722196" cy="31415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1.45</a:t>
          </a:r>
        </a:p>
      </dsp:txBody>
      <dsp:txXfrm>
        <a:off x="2937231" y="3010540"/>
        <a:ext cx="722196" cy="314152"/>
      </dsp:txXfrm>
    </dsp:sp>
    <dsp:sp modelId="{7311C728-5D80-8E46-BEE2-0B795437618C}">
      <dsp:nvSpPr>
        <dsp:cNvPr id="0" name=""/>
        <dsp:cNvSpPr/>
      </dsp:nvSpPr>
      <dsp:spPr>
        <a:xfrm>
          <a:off x="1279518" y="3483492"/>
          <a:ext cx="1381426" cy="421166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Substance use disorder</a:t>
          </a:r>
        </a:p>
      </dsp:txBody>
      <dsp:txXfrm>
        <a:off x="1279518" y="3483492"/>
        <a:ext cx="1381426" cy="421166"/>
      </dsp:txXfrm>
    </dsp:sp>
    <dsp:sp modelId="{B1CD9C04-88AF-1341-8474-EB4801787945}">
      <dsp:nvSpPr>
        <dsp:cNvPr id="0" name=""/>
        <dsp:cNvSpPr/>
      </dsp:nvSpPr>
      <dsp:spPr>
        <a:xfrm>
          <a:off x="2937231" y="3536999"/>
          <a:ext cx="722196" cy="31415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0.82</a:t>
          </a:r>
        </a:p>
      </dsp:txBody>
      <dsp:txXfrm>
        <a:off x="2937231" y="3536999"/>
        <a:ext cx="722196" cy="314152"/>
      </dsp:txXfrm>
    </dsp:sp>
    <dsp:sp modelId="{09AD5720-5DA4-4F49-9562-ABE05203034D}">
      <dsp:nvSpPr>
        <dsp:cNvPr id="0" name=""/>
        <dsp:cNvSpPr/>
      </dsp:nvSpPr>
      <dsp:spPr>
        <a:xfrm>
          <a:off x="1279518" y="4009950"/>
          <a:ext cx="1381426" cy="421166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Charlson</a:t>
          </a:r>
          <a:r>
            <a:rPr lang="en-US" sz="1400" kern="1200" dirty="0"/>
            <a:t> comorbidity index</a:t>
          </a:r>
        </a:p>
      </dsp:txBody>
      <dsp:txXfrm>
        <a:off x="1279518" y="4009950"/>
        <a:ext cx="1381426" cy="421166"/>
      </dsp:txXfrm>
    </dsp:sp>
    <dsp:sp modelId="{2C3D5889-743A-B84A-978F-FF9C0D90BF8D}">
      <dsp:nvSpPr>
        <dsp:cNvPr id="0" name=""/>
        <dsp:cNvSpPr/>
      </dsp:nvSpPr>
      <dsp:spPr>
        <a:xfrm>
          <a:off x="2937231" y="4063457"/>
          <a:ext cx="722196" cy="31415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1.09</a:t>
          </a:r>
        </a:p>
      </dsp:txBody>
      <dsp:txXfrm>
        <a:off x="2937231" y="4063457"/>
        <a:ext cx="722196" cy="314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E49B0-6A57-8A4D-A3F8-173341E51869}" type="datetimeFigureOut">
              <a:rPr lang="en-US" smtClean="0"/>
              <a:t>7/17/18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CE64-6A9E-8B4E-B341-2C2D0921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5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recommended by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6CE64-6A9E-8B4E-B341-2C2D09214D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CD4</a:t>
            </a:r>
            <a:r>
              <a:rPr lang="en-US" baseline="0" dirty="0" smtClean="0"/>
              <a:t> and VL were also weakly positively associated with co-prescription. </a:t>
            </a:r>
          </a:p>
          <a:p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Results should be interpreted with caution: There is a a paucity of evidence on the impact of </a:t>
            </a:r>
            <a:r>
              <a:rPr lang="en-US" sz="1200" b="1" dirty="0" smtClean="0">
                <a:solidFill>
                  <a:schemeClr val="accent4"/>
                </a:solidFill>
              </a:rPr>
              <a:t>co-prescription</a:t>
            </a:r>
            <a:r>
              <a:rPr lang="en-US" sz="1200" dirty="0" smtClean="0"/>
              <a:t> for PLWH with </a:t>
            </a:r>
            <a:r>
              <a:rPr lang="en-US" sz="1200" b="1" dirty="0" smtClean="0">
                <a:solidFill>
                  <a:schemeClr val="accent4"/>
                </a:solidFill>
              </a:rPr>
              <a:t>comorbid needs</a:t>
            </a:r>
            <a:r>
              <a:rPr lang="en-US" sz="1200" b="1" baseline="0" dirty="0" smtClean="0">
                <a:solidFill>
                  <a:schemeClr val="accent4"/>
                </a:solidFill>
              </a:rPr>
              <a:t>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Women and PLWH with a substance use disorder may</a:t>
            </a:r>
            <a:r>
              <a:rPr lang="en-US" sz="1200" baseline="0" dirty="0" smtClean="0"/>
              <a:t> </a:t>
            </a:r>
            <a:r>
              <a:rPr lang="en-US" sz="1200" dirty="0" smtClean="0"/>
              <a:t>benefit from better evidence-based care</a:t>
            </a:r>
            <a:r>
              <a:rPr lang="en-US" sz="1200" baseline="0" dirty="0" smtClean="0"/>
              <a:t> </a:t>
            </a:r>
            <a:r>
              <a:rPr lang="en-US" sz="1200" dirty="0" smtClean="0"/>
              <a:t>or be under-prescribed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Future research should explore co-prescription practices to determine their appropriateness in these circumstances.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Efforts to monitor prescribing practices warranted to determine their appropriateness</a:t>
            </a:r>
            <a:r>
              <a:rPr lang="en-US" sz="1200" baseline="0" dirty="0" smtClean="0"/>
              <a:t> in these circumstances. </a:t>
            </a:r>
            <a:endParaRPr lang="en-US" sz="120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, 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6CE64-6A9E-8B4E-B341-2C2D09214D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7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E80A-9986-8840-A433-5510898C2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7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3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0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0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0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7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6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0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B117-DCC4-5E4E-B5C6-C6B8EFA2A398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93D2-869E-C345-B9F8-D153E3E0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1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906"/>
            <a:ext cx="7772400" cy="1470025"/>
          </a:xfrm>
        </p:spPr>
        <p:txBody>
          <a:bodyPr>
            <a:noAutofit/>
          </a:bodyPr>
          <a:lstStyle/>
          <a:p>
            <a:r>
              <a:rPr lang="en-CA" sz="3000" b="1" dirty="0"/>
              <a:t>Correlates of Opioid and Benzodiazepine Co-Prescription Among People Living with HIV in British </a:t>
            </a:r>
            <a:r>
              <a:rPr lang="en-CA" sz="3000" b="1" dirty="0" smtClean="0"/>
              <a:t>Columbia, Canada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377373"/>
            <a:ext cx="8145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Stephanie Parent</a:t>
            </a:r>
            <a:r>
              <a:rPr lang="en-US" sz="2000" b="1" u="sng" baseline="30000" dirty="0"/>
              <a:t>1</a:t>
            </a:r>
            <a:r>
              <a:rPr lang="en-US" sz="2000" dirty="0"/>
              <a:t>, </a:t>
            </a:r>
            <a:r>
              <a:rPr lang="en-US" sz="2000" dirty="0" err="1"/>
              <a:t>Seonaid</a:t>
            </a:r>
            <a:r>
              <a:rPr lang="en-US" sz="2000" dirty="0"/>
              <a:t> Nolan</a:t>
            </a:r>
            <a:r>
              <a:rPr lang="en-US" sz="2000" baseline="30000" dirty="0"/>
              <a:t>2,3</a:t>
            </a:r>
            <a:r>
              <a:rPr lang="en-US" sz="2000" dirty="0"/>
              <a:t>, Nadia Fairbairn</a:t>
            </a:r>
            <a:r>
              <a:rPr lang="en-US" sz="2000" baseline="30000" dirty="0"/>
              <a:t>2,3</a:t>
            </a:r>
            <a:r>
              <a:rPr lang="en-US" sz="2000" dirty="0"/>
              <a:t>, Monica Ye</a:t>
            </a:r>
            <a:r>
              <a:rPr lang="en-US" sz="2000" baseline="30000" dirty="0"/>
              <a:t>1</a:t>
            </a:r>
            <a:r>
              <a:rPr lang="en-US" sz="2000" dirty="0"/>
              <a:t>, Anthony Wu</a:t>
            </a:r>
            <a:r>
              <a:rPr lang="en-US" sz="2000" baseline="30000" dirty="0"/>
              <a:t>1</a:t>
            </a:r>
            <a:r>
              <a:rPr lang="en-US" sz="2000" dirty="0"/>
              <a:t>, Julio Montaner</a:t>
            </a:r>
            <a:r>
              <a:rPr lang="en-US" sz="2000" baseline="30000" dirty="0"/>
              <a:t>1,3</a:t>
            </a:r>
            <a:r>
              <a:rPr lang="en-US" sz="2000" dirty="0"/>
              <a:t>, Rolando Barrios</a:t>
            </a:r>
            <a:r>
              <a:rPr lang="en-US" sz="2000" baseline="30000" dirty="0"/>
              <a:t>1,4</a:t>
            </a:r>
            <a:r>
              <a:rPr lang="en-US" sz="2000" dirty="0"/>
              <a:t>, </a:t>
            </a:r>
            <a:r>
              <a:rPr lang="en-US" sz="2000" dirty="0" err="1"/>
              <a:t>Lianping</a:t>
            </a:r>
            <a:r>
              <a:rPr lang="en-US" sz="2000" dirty="0"/>
              <a:t> Ti</a:t>
            </a:r>
            <a:r>
              <a:rPr lang="en-US" sz="2000" baseline="30000" dirty="0"/>
              <a:t>1,3</a:t>
            </a:r>
            <a:r>
              <a:rPr lang="en-US" sz="2000" dirty="0"/>
              <a:t>, on behalf of the </a:t>
            </a:r>
            <a:r>
              <a:rPr lang="en-US" sz="2000"/>
              <a:t>STOP </a:t>
            </a:r>
            <a:r>
              <a:rPr lang="en-US" sz="2000" smtClean="0"/>
              <a:t>HIV/AIDS in BC </a:t>
            </a:r>
            <a:r>
              <a:rPr lang="en-US" sz="2000" dirty="0"/>
              <a:t>Study Group</a:t>
            </a:r>
          </a:p>
          <a:p>
            <a:endParaRPr lang="en-US" sz="1600" dirty="0"/>
          </a:p>
          <a:p>
            <a:r>
              <a:rPr lang="en-US" sz="1200" dirty="0"/>
              <a:t>1. British Columbia Centre for Excellence in HIV/AIDS 2. British Columbia Centre for Substance Use  3</a:t>
            </a:r>
            <a:r>
              <a:rPr lang="en-US" sz="1200" dirty="0" smtClean="0"/>
              <a:t>. Department </a:t>
            </a:r>
            <a:r>
              <a:rPr lang="en-US" sz="1200" dirty="0"/>
              <a:t>of Medicine, University of British Columbia 4</a:t>
            </a:r>
            <a:r>
              <a:rPr lang="en-US" sz="1200" dirty="0" smtClean="0"/>
              <a:t>. </a:t>
            </a:r>
            <a:r>
              <a:rPr lang="en-AU" sz="1200" dirty="0" smtClean="0"/>
              <a:t>Vancouver </a:t>
            </a:r>
            <a:r>
              <a:rPr lang="en-AU" sz="1200" dirty="0"/>
              <a:t>Coastal </a:t>
            </a:r>
            <a:r>
              <a:rPr lang="en-AU" sz="1200" dirty="0">
                <a:solidFill>
                  <a:schemeClr val="bg1"/>
                </a:solidFill>
              </a:rPr>
              <a:t>Health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b="1" baseline="3000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A54750-15E3-AF49-927F-ED79AACDA538}"/>
              </a:ext>
            </a:extLst>
          </p:cNvPr>
          <p:cNvSpPr txBox="1"/>
          <p:nvPr/>
        </p:nvSpPr>
        <p:spPr>
          <a:xfrm>
            <a:off x="685800" y="6218123"/>
            <a:ext cx="813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AIDS Society Conference, Amsterdam, the Netherlands, July 23-27, 2018</a:t>
            </a:r>
          </a:p>
        </p:txBody>
      </p:sp>
    </p:spTree>
    <p:extLst>
      <p:ext uri="{BB962C8B-B14F-4D97-AF65-F5344CB8AC3E}">
        <p14:creationId xmlns:p14="http://schemas.microsoft.com/office/powerpoint/2010/main" val="33008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16804" r="11234" b="36438"/>
          <a:stretch/>
        </p:blipFill>
        <p:spPr>
          <a:xfrm>
            <a:off x="2898442" y="3888740"/>
            <a:ext cx="6100177" cy="259841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7"/>
          <a:stretch/>
        </p:blipFill>
        <p:spPr>
          <a:xfrm>
            <a:off x="150435" y="1012372"/>
            <a:ext cx="6576937" cy="3274462"/>
          </a:xfrm>
        </p:spPr>
      </p:pic>
    </p:spTree>
    <p:extLst>
      <p:ext uri="{BB962C8B-B14F-4D97-AF65-F5344CB8AC3E}">
        <p14:creationId xmlns:p14="http://schemas.microsoft.com/office/powerpoint/2010/main" val="6471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45" y="1268546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845" y="3634730"/>
            <a:ext cx="147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845" y="1765663"/>
            <a:ext cx="8069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estimate the prevalence and correlates</a:t>
            </a:r>
            <a:r>
              <a:rPr lang="en-CA" sz="2400" dirty="0"/>
              <a:t> of </a:t>
            </a:r>
            <a:r>
              <a:rPr lang="en-CA" sz="2400" dirty="0" smtClean="0"/>
              <a:t>opioid </a:t>
            </a:r>
            <a:r>
              <a:rPr lang="en-CA" sz="2400" dirty="0"/>
              <a:t>and </a:t>
            </a:r>
            <a:r>
              <a:rPr lang="en-CA" sz="2400" dirty="0" smtClean="0"/>
              <a:t>benzodiazepine </a:t>
            </a: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co-prescription</a:t>
            </a:r>
            <a:r>
              <a:rPr lang="en-CA" sz="2400" dirty="0"/>
              <a:t> in </a:t>
            </a: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people living with HIV in British Columbia (BC)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39529" r="12650" b="4888"/>
          <a:stretch/>
        </p:blipFill>
        <p:spPr>
          <a:xfrm>
            <a:off x="4257563" y="3690531"/>
            <a:ext cx="4623789" cy="2711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63" y="5531319"/>
            <a:ext cx="450215" cy="7766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845" y="4123558"/>
            <a:ext cx="3942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STOP HIV/AIDS in BC Cohort: includes all people diagnosed with HIV in BC </a:t>
            </a:r>
            <a:r>
              <a:rPr lang="en-US" sz="2400"/>
              <a:t>between </a:t>
            </a:r>
            <a:r>
              <a:rPr lang="en-US" sz="2400" smtClean="0"/>
              <a:t>January </a:t>
            </a:r>
            <a:r>
              <a:rPr lang="en-US" sz="2400" dirty="0"/>
              <a:t>1996 and March 2015</a:t>
            </a:r>
          </a:p>
        </p:txBody>
      </p:sp>
    </p:spTree>
    <p:extLst>
      <p:ext uri="{BB962C8B-B14F-4D97-AF65-F5344CB8AC3E}">
        <p14:creationId xmlns:p14="http://schemas.microsoft.com/office/powerpoint/2010/main" val="32498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345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KEY FINDINGS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(n=14 484; 1996-2015)</a:t>
            </a:r>
            <a:endParaRPr lang="en-US" sz="29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213586"/>
              </p:ext>
            </p:extLst>
          </p:nvPr>
        </p:nvGraphicFramePr>
        <p:xfrm>
          <a:off x="297456" y="1894178"/>
          <a:ext cx="4241494" cy="453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Arrow 6"/>
          <p:cNvSpPr/>
          <p:nvPr/>
        </p:nvSpPr>
        <p:spPr>
          <a:xfrm>
            <a:off x="4208444" y="3737533"/>
            <a:ext cx="1462782" cy="5618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t="14843"/>
          <a:stretch/>
        </p:blipFill>
        <p:spPr>
          <a:xfrm>
            <a:off x="6361976" y="4377214"/>
            <a:ext cx="1300287" cy="11328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87637" y="3093902"/>
            <a:ext cx="2648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Opioid </a:t>
            </a:r>
            <a:r>
              <a:rPr lang="en-US" sz="2400" b="1" dirty="0"/>
              <a:t>and </a:t>
            </a:r>
            <a:r>
              <a:rPr lang="en-US" sz="2400" b="1" dirty="0" smtClean="0"/>
              <a:t>benzodiazepine </a:t>
            </a:r>
            <a:r>
              <a:rPr lang="en-US" sz="2400" b="1" dirty="0"/>
              <a:t>co-prescription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7702" y="1417072"/>
            <a:ext cx="288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Multivariable GEE model</a:t>
            </a: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5645446" y="1976001"/>
            <a:ext cx="27333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/>
                </a:solidFill>
              </a:rPr>
              <a:t>26% </a:t>
            </a:r>
            <a:r>
              <a:rPr lang="en-US" sz="2500" dirty="0"/>
              <a:t>co-prescribed, median of </a:t>
            </a:r>
            <a:r>
              <a:rPr lang="en-US" sz="2500" b="1" dirty="0">
                <a:solidFill>
                  <a:schemeClr val="accent4"/>
                </a:solidFill>
              </a:rPr>
              <a:t>11 days</a:t>
            </a:r>
            <a:endParaRPr lang="en-US" sz="2500" dirty="0"/>
          </a:p>
          <a:p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B9E9862-FEF8-2449-836C-C3702DF579F0}"/>
              </a:ext>
            </a:extLst>
          </p:cNvPr>
          <p:cNvSpPr txBox="1"/>
          <p:nvPr/>
        </p:nvSpPr>
        <p:spPr>
          <a:xfrm>
            <a:off x="2925273" y="1879826"/>
            <a:ext cx="136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</a:rPr>
              <a:t>Adjusted Odds Ratio</a:t>
            </a:r>
          </a:p>
        </p:txBody>
      </p:sp>
      <p:sp>
        <p:nvSpPr>
          <p:cNvPr id="3" name="Oval 2"/>
          <p:cNvSpPr/>
          <p:nvPr/>
        </p:nvSpPr>
        <p:spPr>
          <a:xfrm>
            <a:off x="571500" y="2171700"/>
            <a:ext cx="4327071" cy="653143"/>
          </a:xfrm>
          <a:prstGeom prst="ellipse">
            <a:avLst/>
          </a:prstGeom>
          <a:noFill/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4667" y="5326383"/>
            <a:ext cx="4327071" cy="653143"/>
          </a:xfrm>
          <a:prstGeom prst="ellipse">
            <a:avLst/>
          </a:prstGeom>
          <a:noFill/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7456" y="4018463"/>
            <a:ext cx="4327071" cy="130792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13" grpId="0"/>
      <p:bldP spid="9" grpId="0"/>
      <p:bldP spid="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/>
          <a:stretch/>
        </p:blipFill>
        <p:spPr>
          <a:xfrm>
            <a:off x="1668644" y="1698171"/>
            <a:ext cx="6299698" cy="3931362"/>
          </a:xfrm>
        </p:spPr>
      </p:pic>
    </p:spTree>
    <p:extLst>
      <p:ext uri="{BB962C8B-B14F-4D97-AF65-F5344CB8AC3E}">
        <p14:creationId xmlns:p14="http://schemas.microsoft.com/office/powerpoint/2010/main" val="17875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F136CD3-FC25-F04C-B3E7-1049BE9F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STOP HIV/AIDS Cohort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61D3B0-A05D-2344-948F-F27EC1C8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6" y="1786759"/>
            <a:ext cx="7145895" cy="46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279</Words>
  <Application>Microsoft Macintosh PowerPoint</Application>
  <PresentationFormat>On-screen Show (4:3)</PresentationFormat>
  <Paragraphs>46</Paragraphs>
  <Slides>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Office Theme</vt:lpstr>
      <vt:lpstr>Correlates of Opioid and Benzodiazepine Co-Prescription Among People Living with HIV in British Columbia, Canada </vt:lpstr>
      <vt:lpstr>PowerPoint Presentation</vt:lpstr>
      <vt:lpstr>PowerPoint Presentation</vt:lpstr>
      <vt:lpstr>KEY FINDINGS  (n=14 484; 1996-2015)</vt:lpstr>
      <vt:lpstr>Questions?</vt:lpstr>
      <vt:lpstr>Methods: STOP HIV/AIDS Cohort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Collins</dc:creator>
  <cp:lastModifiedBy>sparent@cfenet.ubc.ca</cp:lastModifiedBy>
  <cp:revision>76</cp:revision>
  <dcterms:created xsi:type="dcterms:W3CDTF">2014-06-24T23:52:01Z</dcterms:created>
  <dcterms:modified xsi:type="dcterms:W3CDTF">2018-07-17T21:54:16Z</dcterms:modified>
</cp:coreProperties>
</file>